
<file path=[Content_Types].xml><?xml version="1.0" encoding="utf-8"?>
<Types xmlns="http://schemas.openxmlformats.org/package/2006/content-types">
  <Default Extension="jfif" ContentType="image/jpeg"/>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30"/>
  </p:notesMasterIdLst>
  <p:sldIdLst>
    <p:sldId id="311" r:id="rId5"/>
    <p:sldId id="312" r:id="rId6"/>
    <p:sldId id="313" r:id="rId7"/>
    <p:sldId id="314" r:id="rId8"/>
    <p:sldId id="324" r:id="rId9"/>
    <p:sldId id="343" r:id="rId10"/>
    <p:sldId id="315" r:id="rId11"/>
    <p:sldId id="319" r:id="rId12"/>
    <p:sldId id="344" r:id="rId13"/>
    <p:sldId id="328" r:id="rId14"/>
    <p:sldId id="346" r:id="rId15"/>
    <p:sldId id="347" r:id="rId16"/>
    <p:sldId id="348" r:id="rId17"/>
    <p:sldId id="349" r:id="rId18"/>
    <p:sldId id="331" r:id="rId19"/>
    <p:sldId id="335" r:id="rId20"/>
    <p:sldId id="350" r:id="rId21"/>
    <p:sldId id="351" r:id="rId22"/>
    <p:sldId id="352" r:id="rId23"/>
    <p:sldId id="336" r:id="rId24"/>
    <p:sldId id="338" r:id="rId25"/>
    <p:sldId id="337" r:id="rId26"/>
    <p:sldId id="320" r:id="rId27"/>
    <p:sldId id="322" r:id="rId28"/>
    <p:sldId id="353"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19" autoAdjust="0"/>
  </p:normalViewPr>
  <p:slideViewPr>
    <p:cSldViewPr snapToGrid="0">
      <p:cViewPr varScale="1">
        <p:scale>
          <a:sx n="111" d="100"/>
          <a:sy n="111" d="100"/>
        </p:scale>
        <p:origin x="456"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 Id="rId8" Type="http://schemas.openxmlformats.org/officeDocument/2006/relationships/slide" Target="slides/slide4.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dirty="0">
                <a:latin typeface="Trebuchet MS" panose="020B0603020202020204" pitchFamily="34" charset="0"/>
              </a:rPr>
              <a:t>Comparison</a:t>
            </a:r>
            <a:r>
              <a:rPr lang="en-US" baseline="0" dirty="0">
                <a:latin typeface="Trebuchet MS" panose="020B0603020202020204" pitchFamily="34" charset="0"/>
              </a:rPr>
              <a:t> </a:t>
            </a:r>
            <a:endParaRPr lang="en-US" dirty="0">
              <a:latin typeface="Trebuchet MS" panose="020B0603020202020204" pitchFamily="34" charset="0"/>
            </a:endParaRPr>
          </a:p>
        </c:rich>
      </c:tx>
      <c:overlay val="0"/>
      <c:spPr>
        <a:noFill/>
        <a:ln>
          <a:noFill/>
        </a:ln>
        <a:effectLst/>
      </c:spPr>
      <c:txPr>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view3D>
      <c:rotX val="15"/>
      <c:rotY val="2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standard"/>
        <c:varyColors val="0"/>
        <c:ser>
          <c:idx val="0"/>
          <c:order val="0"/>
          <c:tx>
            <c:strRef>
              <c:f>Sheet1!$B$1</c:f>
              <c:strCache>
                <c:ptCount val="1"/>
                <c:pt idx="0">
                  <c:v>YOLO V3</c:v>
                </c:pt>
              </c:strCache>
            </c:strRef>
          </c:tx>
          <c:spPr>
            <a:gradFill rotWithShape="1">
              <a:gsLst>
                <a:gs pos="0">
                  <a:schemeClr val="accent6">
                    <a:shade val="85000"/>
                    <a:satMod val="130000"/>
                  </a:schemeClr>
                </a:gs>
                <a:gs pos="34000">
                  <a:schemeClr val="accent6">
                    <a:shade val="87000"/>
                    <a:satMod val="125000"/>
                  </a:schemeClr>
                </a:gs>
                <a:gs pos="70000">
                  <a:schemeClr val="accent6">
                    <a:tint val="100000"/>
                    <a:shade val="90000"/>
                    <a:satMod val="130000"/>
                  </a:schemeClr>
                </a:gs>
                <a:gs pos="100000">
                  <a:schemeClr val="accent6">
                    <a:tint val="100000"/>
                    <a:shade val="100000"/>
                    <a:satMod val="110000"/>
                  </a:schemeClr>
                </a:gs>
              </a:gsLst>
              <a:path path="circle">
                <a:fillToRect l="100000" t="100000" r="100000" b="100000"/>
              </a:path>
            </a:gradFill>
            <a:ln>
              <a:noFill/>
            </a:ln>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Sheet1!$A$2:$A$4</c:f>
              <c:strCache>
                <c:ptCount val="3"/>
                <c:pt idx="0">
                  <c:v>Avg. Precision (in %)</c:v>
                </c:pt>
                <c:pt idx="1">
                  <c:v>Avg. Recall (in %)</c:v>
                </c:pt>
                <c:pt idx="2">
                  <c:v>Detection Time (in seconds )</c:v>
                </c:pt>
              </c:strCache>
            </c:strRef>
          </c:cat>
          <c:val>
            <c:numRef>
              <c:f>Sheet1!$B$2:$B$4</c:f>
              <c:numCache>
                <c:formatCode>General</c:formatCode>
                <c:ptCount val="3"/>
                <c:pt idx="0">
                  <c:v>77.650000000000006</c:v>
                </c:pt>
                <c:pt idx="1">
                  <c:v>59.2</c:v>
                </c:pt>
                <c:pt idx="2">
                  <c:v>0.5</c:v>
                </c:pt>
              </c:numCache>
            </c:numRef>
          </c:val>
          <c:extLst>
            <c:ext xmlns:c16="http://schemas.microsoft.com/office/drawing/2014/chart" uri="{C3380CC4-5D6E-409C-BE32-E72D297353CC}">
              <c16:uniqueId val="{00000000-24EE-4C63-A579-3445F29742BF}"/>
            </c:ext>
          </c:extLst>
        </c:ser>
        <c:ser>
          <c:idx val="1"/>
          <c:order val="1"/>
          <c:tx>
            <c:strRef>
              <c:f>Sheet1!$C$1</c:f>
              <c:strCache>
                <c:ptCount val="1"/>
                <c:pt idx="0">
                  <c:v>SSD MOBILENET</c:v>
                </c:pt>
              </c:strCache>
            </c:strRef>
          </c:tx>
          <c:spPr>
            <a:gradFill rotWithShape="1">
              <a:gsLst>
                <a:gs pos="0">
                  <a:schemeClr val="accent5">
                    <a:shade val="85000"/>
                    <a:satMod val="130000"/>
                  </a:schemeClr>
                </a:gs>
                <a:gs pos="34000">
                  <a:schemeClr val="accent5">
                    <a:shade val="87000"/>
                    <a:satMod val="125000"/>
                  </a:schemeClr>
                </a:gs>
                <a:gs pos="70000">
                  <a:schemeClr val="accent5">
                    <a:tint val="100000"/>
                    <a:shade val="90000"/>
                    <a:satMod val="130000"/>
                  </a:schemeClr>
                </a:gs>
                <a:gs pos="100000">
                  <a:schemeClr val="accent5">
                    <a:tint val="100000"/>
                    <a:shade val="100000"/>
                    <a:satMod val="110000"/>
                  </a:schemeClr>
                </a:gs>
              </a:gsLst>
              <a:path path="circle">
                <a:fillToRect l="100000" t="100000" r="100000" b="100000"/>
              </a:path>
            </a:gradFill>
            <a:ln>
              <a:noFill/>
            </a:ln>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Sheet1!$A$2:$A$4</c:f>
              <c:strCache>
                <c:ptCount val="3"/>
                <c:pt idx="0">
                  <c:v>Avg. Precision (in %)</c:v>
                </c:pt>
                <c:pt idx="1">
                  <c:v>Avg. Recall (in %)</c:v>
                </c:pt>
                <c:pt idx="2">
                  <c:v>Detection Time (in seconds )</c:v>
                </c:pt>
              </c:strCache>
            </c:strRef>
          </c:cat>
          <c:val>
            <c:numRef>
              <c:f>Sheet1!$C$2:$C$4</c:f>
              <c:numCache>
                <c:formatCode>General</c:formatCode>
                <c:ptCount val="3"/>
                <c:pt idx="0">
                  <c:v>60.8</c:v>
                </c:pt>
                <c:pt idx="1">
                  <c:v>48.4</c:v>
                </c:pt>
                <c:pt idx="2">
                  <c:v>11</c:v>
                </c:pt>
              </c:numCache>
            </c:numRef>
          </c:val>
          <c:extLst>
            <c:ext xmlns:c16="http://schemas.microsoft.com/office/drawing/2014/chart" uri="{C3380CC4-5D6E-409C-BE32-E72D297353CC}">
              <c16:uniqueId val="{00000001-24EE-4C63-A579-3445F29742BF}"/>
            </c:ext>
          </c:extLst>
        </c:ser>
        <c:ser>
          <c:idx val="2"/>
          <c:order val="2"/>
          <c:tx>
            <c:strRef>
              <c:f>Sheet1!$D$1</c:f>
              <c:strCache>
                <c:ptCount val="1"/>
                <c:pt idx="0">
                  <c:v>FASTER RCNN</c:v>
                </c:pt>
              </c:strCache>
            </c:strRef>
          </c:tx>
          <c:spPr>
            <a:gradFill rotWithShape="1">
              <a:gsLst>
                <a:gs pos="0">
                  <a:schemeClr val="accent4">
                    <a:shade val="85000"/>
                    <a:satMod val="130000"/>
                  </a:schemeClr>
                </a:gs>
                <a:gs pos="34000">
                  <a:schemeClr val="accent4">
                    <a:shade val="87000"/>
                    <a:satMod val="125000"/>
                  </a:schemeClr>
                </a:gs>
                <a:gs pos="70000">
                  <a:schemeClr val="accent4">
                    <a:tint val="100000"/>
                    <a:shade val="90000"/>
                    <a:satMod val="130000"/>
                  </a:schemeClr>
                </a:gs>
                <a:gs pos="100000">
                  <a:schemeClr val="accent4">
                    <a:tint val="100000"/>
                    <a:shade val="100000"/>
                    <a:satMod val="110000"/>
                  </a:schemeClr>
                </a:gs>
              </a:gsLst>
              <a:path path="circle">
                <a:fillToRect l="100000" t="100000" r="100000" b="100000"/>
              </a:path>
            </a:gradFill>
            <a:ln>
              <a:noFill/>
            </a:ln>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Sheet1!$A$2:$A$4</c:f>
              <c:strCache>
                <c:ptCount val="3"/>
                <c:pt idx="0">
                  <c:v>Avg. Precision (in %)</c:v>
                </c:pt>
                <c:pt idx="1">
                  <c:v>Avg. Recall (in %)</c:v>
                </c:pt>
                <c:pt idx="2">
                  <c:v>Detection Time (in seconds )</c:v>
                </c:pt>
              </c:strCache>
            </c:strRef>
          </c:cat>
          <c:val>
            <c:numRef>
              <c:f>Sheet1!$D$2:$D$4</c:f>
              <c:numCache>
                <c:formatCode>General</c:formatCode>
                <c:ptCount val="3"/>
                <c:pt idx="0">
                  <c:v>69.2</c:v>
                </c:pt>
                <c:pt idx="1">
                  <c:v>54.6</c:v>
                </c:pt>
                <c:pt idx="2">
                  <c:v>13</c:v>
                </c:pt>
              </c:numCache>
            </c:numRef>
          </c:val>
          <c:extLst>
            <c:ext xmlns:c16="http://schemas.microsoft.com/office/drawing/2014/chart" uri="{C3380CC4-5D6E-409C-BE32-E72D297353CC}">
              <c16:uniqueId val="{00000002-24EE-4C63-A579-3445F29742BF}"/>
            </c:ext>
          </c:extLst>
        </c:ser>
        <c:dLbls>
          <c:showLegendKey val="0"/>
          <c:showVal val="1"/>
          <c:showCatName val="0"/>
          <c:showSerName val="0"/>
          <c:showPercent val="0"/>
          <c:showBubbleSize val="0"/>
        </c:dLbls>
        <c:gapWidth val="100"/>
        <c:shape val="box"/>
        <c:axId val="1835219440"/>
        <c:axId val="1835214032"/>
        <c:axId val="2079158239"/>
      </c:bar3DChart>
      <c:catAx>
        <c:axId val="1835219440"/>
        <c:scaling>
          <c:orientation val="minMax"/>
        </c:scaling>
        <c:delete val="0"/>
        <c:axPos val="b"/>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1835214032"/>
        <c:crosses val="autoZero"/>
        <c:auto val="1"/>
        <c:lblAlgn val="ctr"/>
        <c:lblOffset val="100"/>
        <c:noMultiLvlLbl val="0"/>
      </c:catAx>
      <c:valAx>
        <c:axId val="1835214032"/>
        <c:scaling>
          <c:orientation val="minMax"/>
        </c:scaling>
        <c:delete val="0"/>
        <c:axPos val="l"/>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1835219440"/>
        <c:crosses val="autoZero"/>
        <c:crossBetween val="between"/>
      </c:valAx>
      <c:serAx>
        <c:axId val="2079158239"/>
        <c:scaling>
          <c:orientation val="minMax"/>
        </c:scaling>
        <c:delete val="0"/>
        <c:axPos val="b"/>
        <c:majorTickMark val="out"/>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1835214032"/>
        <c:crosses val="autoZero"/>
      </c:serAx>
      <c:dTable>
        <c:showHorzBorder val="1"/>
        <c:showVertBorder val="1"/>
        <c:showOutline val="1"/>
        <c:showKeys val="1"/>
        <c:spPr>
          <a:noFill/>
          <a:ln w="9525">
            <a:solidFill>
              <a:schemeClr val="lt1">
                <a:lumMod val="95000"/>
                <a:alpha val="54000"/>
              </a:schemeClr>
            </a:solidFill>
          </a:ln>
          <a:effectLst/>
        </c:spPr>
        <c:txPr>
          <a:bodyPr rot="0" spcFirstLastPara="1" vertOverflow="ellipsis" vert="horz" wrap="square" anchor="ctr" anchorCtr="1"/>
          <a:lstStyle/>
          <a:p>
            <a:pPr rtl="0">
              <a:defRPr sz="1197" b="0" i="0" u="none" strike="noStrike" kern="1200" baseline="0">
                <a:solidFill>
                  <a:schemeClr val="lt1">
                    <a:lumMod val="85000"/>
                  </a:schemeClr>
                </a:solidFill>
                <a:latin typeface="+mn-lt"/>
                <a:ea typeface="+mn-ea"/>
                <a:cs typeface="+mn-cs"/>
              </a:defRPr>
            </a:pPr>
            <a:endParaRPr lang="en-US"/>
          </a:p>
        </c:txPr>
      </c:dTable>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9">
  <cs:axisTitle>
    <cs:lnRef idx="0"/>
    <cs:fillRef idx="0"/>
    <cs:effectRef idx="0"/>
    <cs:fontRef idx="minor">
      <a:schemeClr val="lt1">
        <a:lumMod val="85000"/>
      </a:schemeClr>
    </cs:fontRef>
    <cs:defRPr sz="1197"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330" kern="1200"/>
  </cs:chartArea>
  <cs:dataLabel>
    <cs:lnRef idx="0"/>
    <cs:fillRef idx="0"/>
    <cs:effectRef idx="0"/>
    <cs:fontRef idx="minor">
      <a:schemeClr val="lt1">
        <a:lumMod val="85000"/>
      </a:schemeClr>
    </cs:fontRef>
    <cs:defRPr sz="1197" kern="1200"/>
  </cs:dataLabel>
  <cs:dataLabelCallout>
    <cs:lnRef idx="0"/>
    <cs:fillRef idx="0"/>
    <cs:effectRef idx="0"/>
    <cs:fontRef idx="minor">
      <a:schemeClr val="dk1">
        <a:lumMod val="65000"/>
        <a:lumOff val="35000"/>
      </a:schemeClr>
    </cs:fontRef>
    <cs:spPr>
      <a:solidFill>
        <a:schemeClr val="lt1"/>
      </a:solidFill>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1197" kern="1200"/>
  </cs:dataTable>
  <cs:downBar>
    <cs:lnRef idx="0"/>
    <cs:fillRef idx="0"/>
    <cs:effectRef idx="0"/>
    <cs:fontRef idx="minor">
      <a:schemeClr val="lt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lt1"/>
    </cs:fontRef>
    <cs:spPr>
      <a:ln w="9525">
        <a:solidFill>
          <a:schemeClr val="lt1">
            <a:lumMod val="95000"/>
            <a:alpha val="54000"/>
          </a:schemeClr>
        </a:solidFill>
        <a:prstDash val="dash"/>
      </a:ln>
    </cs:spPr>
  </cs:dropLine>
  <cs:errorBar>
    <cs:lnRef idx="0"/>
    <cs:fillRef idx="0"/>
    <cs:effectRef idx="0"/>
    <cs:fontRef idx="minor">
      <a:schemeClr val="lt1"/>
    </cs:fontRef>
    <cs:spPr>
      <a:ln w="9525" cap="flat" cmpd="sng" algn="ctr">
        <a:solidFill>
          <a:schemeClr val="lt1">
            <a:lumMod val="95000"/>
          </a:schemeClr>
        </a:solidFill>
        <a:round/>
      </a:ln>
    </cs:spPr>
  </cs:errorBar>
  <cs:floor>
    <cs:lnRef idx="0"/>
    <cs:fillRef idx="0"/>
    <cs:effectRef idx="0"/>
    <cs:fontRef idx="minor">
      <a:schemeClr val="lt1"/>
    </cs:fontRef>
  </cs:floor>
  <cs:gridlineMajor>
    <cs:lnRef idx="0"/>
    <cs:fillRef idx="0"/>
    <cs:effectRef idx="0"/>
    <cs:fontRef idx="minor">
      <a:schemeClr val="lt1"/>
    </cs:fontRef>
    <cs:spPr>
      <a:ln w="9525" cap="flat" cmpd="sng" algn="ctr">
        <a:solidFill>
          <a:schemeClr val="lt1">
            <a:lumMod val="95000"/>
            <a:alpha val="10000"/>
          </a:schemeClr>
        </a:solidFill>
        <a:round/>
      </a:ln>
    </cs:spPr>
  </cs:gridlineMajor>
  <cs:gridlineMinor>
    <cs:lnRef idx="0"/>
    <cs:fillRef idx="0"/>
    <cs:effectRef idx="0"/>
    <cs:fontRef idx="minor">
      <a:schemeClr val="lt1"/>
    </cs:fontRef>
    <cs:spPr>
      <a:ln>
        <a:solidFill>
          <a:schemeClr val="lt1">
            <a:lumMod val="95000"/>
            <a:alpha val="5000"/>
          </a:schemeClr>
        </a:solidFill>
      </a:ln>
    </cs:spPr>
  </cs:gridlineMinor>
  <cs:hiLoLine>
    <cs:lnRef idx="0"/>
    <cs:fillRef idx="0"/>
    <cs:effectRef idx="0"/>
    <cs:fontRef idx="minor">
      <a:schemeClr val="lt1"/>
    </cs:fontRef>
    <cs:spPr>
      <a:ln w="9525">
        <a:solidFill>
          <a:schemeClr val="lt1">
            <a:lumMod val="95000"/>
            <a:alpha val="54000"/>
          </a:schemeClr>
        </a:solidFill>
        <a:prstDash val="dash"/>
      </a:ln>
    </cs:spPr>
  </cs:hiLoLine>
  <cs:leaderLine>
    <cs:lnRef idx="0"/>
    <cs:fillRef idx="0"/>
    <cs:effectRef idx="0"/>
    <cs:fontRef idx="minor">
      <a:schemeClr val="lt1"/>
    </cs:fontRef>
    <cs:spPr>
      <a:ln w="9525">
        <a:solidFill>
          <a:schemeClr val="lt1">
            <a:lumMod val="95000"/>
            <a:alpha val="54000"/>
          </a:schemeClr>
        </a:solidFill>
      </a:ln>
    </cs:spPr>
  </cs:leaderLine>
  <cs:legend>
    <cs:lnRef idx="0"/>
    <cs:fillRef idx="0"/>
    <cs:effectRef idx="0"/>
    <cs:fontRef idx="minor">
      <a:schemeClr val="lt1">
        <a:lumMod val="8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2128"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lt1">
        <a:lumMod val="85000"/>
      </a:schemeClr>
    </cs:fontRef>
    <cs:defRPr sz="1197" kern="1200"/>
  </cs:trendlineLabel>
  <cs:upBar>
    <cs:lnRef idx="0"/>
    <cs:fillRef idx="0"/>
    <cs:effectRef idx="0"/>
    <cs:fontRef idx="minor">
      <a:schemeClr val="lt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1197" kern="1200"/>
  </cs:valueAxis>
  <cs:wall>
    <cs:lnRef idx="0"/>
    <cs:fillRef idx="0"/>
    <cs:effectRef idx="0"/>
    <cs:fontRef idx="minor">
      <a:schemeClr val="lt1"/>
    </cs:fontRef>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86DFA04-31EF-49B6-AFAE-2287858E0303}" type="doc">
      <dgm:prSet loTypeId="urn:microsoft.com/office/officeart/2016/7/layout/RoundedRectangleTimeline" loCatId="process" qsTypeId="urn:microsoft.com/office/officeart/2005/8/quickstyle/simple1" qsCatId="simple" csTypeId="urn:microsoft.com/office/officeart/2005/8/colors/accent1_2" csCatId="accent1" phldr="1"/>
      <dgm:spPr/>
      <dgm:t>
        <a:bodyPr/>
        <a:lstStyle/>
        <a:p>
          <a:endParaRPr lang="en-US"/>
        </a:p>
      </dgm:t>
    </dgm:pt>
    <dgm:pt modelId="{9B50AE85-DEA1-41F3-9C2C-24A18069C473}">
      <dgm:prSet custT="1"/>
      <dgm:spPr/>
      <dgm:t>
        <a:bodyPr/>
        <a:lstStyle/>
        <a:p>
          <a:r>
            <a:rPr lang="en-US" sz="1600" b="1" dirty="0">
              <a:latin typeface="Trebuchet MS" panose="020B0603020202020204" pitchFamily="34" charset="0"/>
            </a:rPr>
            <a:t>STEP:1</a:t>
          </a:r>
        </a:p>
      </dgm:t>
    </dgm:pt>
    <dgm:pt modelId="{20A9B789-9B22-478C-970C-71496754809B}" type="parTrans" cxnId="{A4CE7A9B-B015-4E32-A86C-C3A08970D2FB}">
      <dgm:prSet/>
      <dgm:spPr/>
      <dgm:t>
        <a:bodyPr/>
        <a:lstStyle/>
        <a:p>
          <a:pPr algn="l"/>
          <a:endParaRPr lang="en-US" sz="1600"/>
        </a:p>
      </dgm:t>
    </dgm:pt>
    <dgm:pt modelId="{12A4AEA8-BC1D-4ADD-8236-A533A455F22E}" type="sibTrans" cxnId="{A4CE7A9B-B015-4E32-A86C-C3A08970D2FB}">
      <dgm:prSet/>
      <dgm:spPr/>
      <dgm:t>
        <a:bodyPr/>
        <a:lstStyle/>
        <a:p>
          <a:endParaRPr lang="en-US" sz="1600"/>
        </a:p>
      </dgm:t>
    </dgm:pt>
    <dgm:pt modelId="{82968BA3-DFCC-4B51-ABB1-F1F4791698B0}">
      <dgm:prSet custT="1"/>
      <dgm:spPr/>
      <dgm:t>
        <a:bodyPr/>
        <a:lstStyle/>
        <a:p>
          <a:r>
            <a:rPr lang="en-US" sz="1600" b="1" dirty="0">
              <a:latin typeface="Trebuchet MS" panose="020B0603020202020204" pitchFamily="34" charset="0"/>
            </a:rPr>
            <a:t>Collecting – Processing Dataset</a:t>
          </a:r>
        </a:p>
      </dgm:t>
    </dgm:pt>
    <dgm:pt modelId="{B474C1A9-9141-4567-8AA6-A8446206794E}" type="parTrans" cxnId="{E50EA410-61F4-443F-B045-5AC0708EA191}">
      <dgm:prSet/>
      <dgm:spPr/>
      <dgm:t>
        <a:bodyPr/>
        <a:lstStyle/>
        <a:p>
          <a:pPr algn="l"/>
          <a:endParaRPr lang="en-US" sz="1600"/>
        </a:p>
      </dgm:t>
    </dgm:pt>
    <dgm:pt modelId="{8BC987EC-BEB5-4480-B241-99E630336DA8}" type="sibTrans" cxnId="{E50EA410-61F4-443F-B045-5AC0708EA191}">
      <dgm:prSet/>
      <dgm:spPr/>
      <dgm:t>
        <a:bodyPr/>
        <a:lstStyle/>
        <a:p>
          <a:endParaRPr lang="en-US" sz="1600"/>
        </a:p>
      </dgm:t>
    </dgm:pt>
    <dgm:pt modelId="{B157653D-2397-47E3-94A8-8E8B13726408}">
      <dgm:prSet custT="1"/>
      <dgm:spPr/>
      <dgm:t>
        <a:bodyPr/>
        <a:lstStyle/>
        <a:p>
          <a:r>
            <a:rPr lang="en-US" sz="1600" b="1" dirty="0">
              <a:latin typeface="Trebuchet MS" panose="020B0603020202020204" pitchFamily="34" charset="0"/>
            </a:rPr>
            <a:t>STEP:2</a:t>
          </a:r>
        </a:p>
      </dgm:t>
    </dgm:pt>
    <dgm:pt modelId="{7C340691-872A-42EE-977C-5B833001E6A0}" type="parTrans" cxnId="{950692EB-01A7-4BA3-A03C-6D1E2A5F26EE}">
      <dgm:prSet/>
      <dgm:spPr/>
      <dgm:t>
        <a:bodyPr/>
        <a:lstStyle/>
        <a:p>
          <a:pPr algn="l"/>
          <a:endParaRPr lang="en-US" sz="1600"/>
        </a:p>
      </dgm:t>
    </dgm:pt>
    <dgm:pt modelId="{C11CD3A4-ED92-4609-A589-8DA6272582F8}" type="sibTrans" cxnId="{950692EB-01A7-4BA3-A03C-6D1E2A5F26EE}">
      <dgm:prSet/>
      <dgm:spPr/>
      <dgm:t>
        <a:bodyPr/>
        <a:lstStyle/>
        <a:p>
          <a:endParaRPr lang="en-US" sz="1600"/>
        </a:p>
      </dgm:t>
    </dgm:pt>
    <dgm:pt modelId="{CFC6C321-565B-4736-9600-0849B35804F7}">
      <dgm:prSet custT="1"/>
      <dgm:spPr/>
      <dgm:t>
        <a:bodyPr/>
        <a:lstStyle/>
        <a:p>
          <a:r>
            <a:rPr lang="en-US" sz="1600" b="1" dirty="0">
              <a:latin typeface="Trebuchet MS" panose="020B0603020202020204" pitchFamily="34" charset="0"/>
            </a:rPr>
            <a:t>Training the model</a:t>
          </a:r>
        </a:p>
      </dgm:t>
    </dgm:pt>
    <dgm:pt modelId="{E16317D1-6F50-4823-97B7-A2996F0FE94D}" type="parTrans" cxnId="{1CBB0F56-2A16-469E-B30F-2E05729C9C4B}">
      <dgm:prSet/>
      <dgm:spPr/>
      <dgm:t>
        <a:bodyPr/>
        <a:lstStyle/>
        <a:p>
          <a:pPr algn="l"/>
          <a:endParaRPr lang="en-US" sz="1600"/>
        </a:p>
      </dgm:t>
    </dgm:pt>
    <dgm:pt modelId="{E552DB50-1B67-4762-89F9-7D3490111E2B}" type="sibTrans" cxnId="{1CBB0F56-2A16-469E-B30F-2E05729C9C4B}">
      <dgm:prSet/>
      <dgm:spPr/>
      <dgm:t>
        <a:bodyPr/>
        <a:lstStyle/>
        <a:p>
          <a:endParaRPr lang="en-US" sz="1600"/>
        </a:p>
      </dgm:t>
    </dgm:pt>
    <dgm:pt modelId="{501DC69F-43F9-4B1E-BE22-6D9FA0AFC528}">
      <dgm:prSet custT="1"/>
      <dgm:spPr/>
      <dgm:t>
        <a:bodyPr/>
        <a:lstStyle/>
        <a:p>
          <a:r>
            <a:rPr lang="en-US" sz="1600" b="1" dirty="0">
              <a:latin typeface="Trebuchet MS" panose="020B0603020202020204" pitchFamily="34" charset="0"/>
            </a:rPr>
            <a:t>STEP:3</a:t>
          </a:r>
        </a:p>
      </dgm:t>
    </dgm:pt>
    <dgm:pt modelId="{D662275D-EF71-4EF0-8C53-5B09830A2AA4}" type="parTrans" cxnId="{A1DD0BFE-1A98-40AA-BB60-9659ADA72CA3}">
      <dgm:prSet/>
      <dgm:spPr/>
      <dgm:t>
        <a:bodyPr/>
        <a:lstStyle/>
        <a:p>
          <a:pPr algn="l"/>
          <a:endParaRPr lang="en-US" sz="1600"/>
        </a:p>
      </dgm:t>
    </dgm:pt>
    <dgm:pt modelId="{05A1C2F3-0854-4F17-AD49-F6E4F5029DC1}" type="sibTrans" cxnId="{A1DD0BFE-1A98-40AA-BB60-9659ADA72CA3}">
      <dgm:prSet/>
      <dgm:spPr/>
      <dgm:t>
        <a:bodyPr/>
        <a:lstStyle/>
        <a:p>
          <a:endParaRPr lang="en-US" sz="1600"/>
        </a:p>
      </dgm:t>
    </dgm:pt>
    <dgm:pt modelId="{44097D21-977F-4452-AE35-C129A16A3F89}">
      <dgm:prSet custT="1"/>
      <dgm:spPr/>
      <dgm:t>
        <a:bodyPr/>
        <a:lstStyle/>
        <a:p>
          <a:r>
            <a:rPr lang="en-US" sz="1600" b="1" dirty="0">
              <a:latin typeface="Trebuchet MS" panose="020B0603020202020204" pitchFamily="34" charset="0"/>
            </a:rPr>
            <a:t>Model Comparison &amp; Testing </a:t>
          </a:r>
        </a:p>
      </dgm:t>
    </dgm:pt>
    <dgm:pt modelId="{5FFA1078-907B-401E-8F53-8B5E1527C8B3}" type="parTrans" cxnId="{F88F4232-77DC-40B9-BB0F-3421FBFA38E2}">
      <dgm:prSet/>
      <dgm:spPr/>
      <dgm:t>
        <a:bodyPr/>
        <a:lstStyle/>
        <a:p>
          <a:pPr algn="l"/>
          <a:endParaRPr lang="en-US" sz="1600"/>
        </a:p>
      </dgm:t>
    </dgm:pt>
    <dgm:pt modelId="{EB2757D3-D785-439B-8033-3912AFC7CDAA}" type="sibTrans" cxnId="{F88F4232-77DC-40B9-BB0F-3421FBFA38E2}">
      <dgm:prSet/>
      <dgm:spPr/>
      <dgm:t>
        <a:bodyPr/>
        <a:lstStyle/>
        <a:p>
          <a:endParaRPr lang="en-US" sz="1600"/>
        </a:p>
      </dgm:t>
    </dgm:pt>
    <dgm:pt modelId="{AE7358A2-3D9A-4A4C-BBED-5424660EAD51}">
      <dgm:prSet custT="1"/>
      <dgm:spPr/>
      <dgm:t>
        <a:bodyPr/>
        <a:lstStyle/>
        <a:p>
          <a:r>
            <a:rPr lang="en-US" sz="1600" b="1" dirty="0">
              <a:latin typeface="Trebuchet MS" panose="020B0603020202020204" pitchFamily="34" charset="0"/>
            </a:rPr>
            <a:t>STEP:4</a:t>
          </a:r>
        </a:p>
      </dgm:t>
    </dgm:pt>
    <dgm:pt modelId="{8A0C3D83-7482-48F5-9A7B-7BCCFFA89D39}" type="parTrans" cxnId="{AB4C7C27-9298-4339-A781-9A16BCBB27E7}">
      <dgm:prSet/>
      <dgm:spPr/>
      <dgm:t>
        <a:bodyPr/>
        <a:lstStyle/>
        <a:p>
          <a:pPr algn="l"/>
          <a:endParaRPr lang="en-US" sz="1600"/>
        </a:p>
      </dgm:t>
    </dgm:pt>
    <dgm:pt modelId="{BCA8377F-58EC-40FD-8F05-DF4E529335AA}" type="sibTrans" cxnId="{AB4C7C27-9298-4339-A781-9A16BCBB27E7}">
      <dgm:prSet/>
      <dgm:spPr/>
      <dgm:t>
        <a:bodyPr/>
        <a:lstStyle/>
        <a:p>
          <a:endParaRPr lang="en-US" sz="1600"/>
        </a:p>
      </dgm:t>
    </dgm:pt>
    <dgm:pt modelId="{D8FCE50B-8057-456A-B2A9-965F28038B25}">
      <dgm:prSet custT="1"/>
      <dgm:spPr/>
      <dgm:t>
        <a:bodyPr/>
        <a:lstStyle/>
        <a:p>
          <a:r>
            <a:rPr lang="en-US" sz="1600" b="1" dirty="0">
              <a:latin typeface="Trebuchet MS" panose="020B0603020202020204" pitchFamily="34" charset="0"/>
            </a:rPr>
            <a:t>Deploying the model</a:t>
          </a:r>
        </a:p>
      </dgm:t>
    </dgm:pt>
    <dgm:pt modelId="{D5DFEBC1-CD5A-4769-8915-305975D67145}" type="parTrans" cxnId="{D3D5DDFE-3C40-4FB4-A2D6-AF320BE8808D}">
      <dgm:prSet/>
      <dgm:spPr/>
      <dgm:t>
        <a:bodyPr/>
        <a:lstStyle/>
        <a:p>
          <a:pPr algn="l"/>
          <a:endParaRPr lang="en-US" sz="1600"/>
        </a:p>
      </dgm:t>
    </dgm:pt>
    <dgm:pt modelId="{338B3E43-3652-4902-AE82-69646DE76CA7}" type="sibTrans" cxnId="{D3D5DDFE-3C40-4FB4-A2D6-AF320BE8808D}">
      <dgm:prSet/>
      <dgm:spPr/>
      <dgm:t>
        <a:bodyPr/>
        <a:lstStyle/>
        <a:p>
          <a:endParaRPr lang="en-US" sz="1600"/>
        </a:p>
      </dgm:t>
    </dgm:pt>
    <dgm:pt modelId="{96B47718-C899-4977-90A8-37183B3F8ACC}">
      <dgm:prSet custT="1"/>
      <dgm:spPr/>
      <dgm:t>
        <a:bodyPr/>
        <a:lstStyle/>
        <a:p>
          <a:r>
            <a:rPr lang="en-US" sz="1600" b="1" dirty="0">
              <a:latin typeface="Trebuchet MS" panose="020B0603020202020204" pitchFamily="34" charset="0"/>
            </a:rPr>
            <a:t>STEP:5</a:t>
          </a:r>
        </a:p>
      </dgm:t>
    </dgm:pt>
    <dgm:pt modelId="{F55A5C2C-5755-4E4F-A17D-0E33D2D7CF45}" type="parTrans" cxnId="{51023B19-6987-4F05-87ED-ACD6D691A1D5}">
      <dgm:prSet/>
      <dgm:spPr/>
      <dgm:t>
        <a:bodyPr/>
        <a:lstStyle/>
        <a:p>
          <a:endParaRPr lang="en-US" sz="1600"/>
        </a:p>
      </dgm:t>
    </dgm:pt>
    <dgm:pt modelId="{3B6D9491-D168-4802-AACB-7AC8520E5BFB}" type="sibTrans" cxnId="{51023B19-6987-4F05-87ED-ACD6D691A1D5}">
      <dgm:prSet/>
      <dgm:spPr/>
      <dgm:t>
        <a:bodyPr/>
        <a:lstStyle/>
        <a:p>
          <a:endParaRPr lang="en-US" sz="1600"/>
        </a:p>
      </dgm:t>
    </dgm:pt>
    <dgm:pt modelId="{155B0406-A77D-4880-9CCE-2F7D7BCE2CA0}">
      <dgm:prSet custT="1"/>
      <dgm:spPr/>
      <dgm:t>
        <a:bodyPr/>
        <a:lstStyle/>
        <a:p>
          <a:r>
            <a:rPr lang="en-US" sz="1600" b="1" dirty="0">
              <a:latin typeface="Trebuchet MS" panose="020B0603020202020204" pitchFamily="34" charset="0"/>
            </a:rPr>
            <a:t>Triggering Event </a:t>
          </a:r>
        </a:p>
      </dgm:t>
    </dgm:pt>
    <dgm:pt modelId="{BDE4E65B-180D-4C2B-9D99-EF3B2CAAD0DB}" type="parTrans" cxnId="{9B3D432E-1250-411C-875E-94FAF7117DD6}">
      <dgm:prSet/>
      <dgm:spPr/>
      <dgm:t>
        <a:bodyPr/>
        <a:lstStyle/>
        <a:p>
          <a:endParaRPr lang="en-US" sz="1600"/>
        </a:p>
      </dgm:t>
    </dgm:pt>
    <dgm:pt modelId="{3A1A07AA-967E-488E-983C-CA195A808594}" type="sibTrans" cxnId="{9B3D432E-1250-411C-875E-94FAF7117DD6}">
      <dgm:prSet/>
      <dgm:spPr/>
      <dgm:t>
        <a:bodyPr/>
        <a:lstStyle/>
        <a:p>
          <a:endParaRPr lang="en-US" sz="1600"/>
        </a:p>
      </dgm:t>
    </dgm:pt>
    <dgm:pt modelId="{8DC75AFB-DFF2-4643-93CF-F8D86D69B4AE}">
      <dgm:prSet custT="1"/>
      <dgm:spPr/>
      <dgm:t>
        <a:bodyPr/>
        <a:lstStyle/>
        <a:p>
          <a:r>
            <a:rPr lang="en-US" sz="1600" b="1" dirty="0">
              <a:latin typeface="Trebuchet MS" panose="020B0603020202020204" pitchFamily="34" charset="0"/>
            </a:rPr>
            <a:t>(YOLOv3 ,SSD MobileNet &amp; Faster RCNN)</a:t>
          </a:r>
        </a:p>
      </dgm:t>
    </dgm:pt>
    <dgm:pt modelId="{9876C954-8837-4360-A6CB-B41F972370B7}" type="parTrans" cxnId="{6488E527-9E6C-4217-AEAB-37CEABF0D632}">
      <dgm:prSet/>
      <dgm:spPr/>
      <dgm:t>
        <a:bodyPr/>
        <a:lstStyle/>
        <a:p>
          <a:endParaRPr lang="en-US" sz="1600"/>
        </a:p>
      </dgm:t>
    </dgm:pt>
    <dgm:pt modelId="{AD17798F-DF8D-4411-9875-6EC243DF6714}" type="sibTrans" cxnId="{6488E527-9E6C-4217-AEAB-37CEABF0D632}">
      <dgm:prSet/>
      <dgm:spPr/>
      <dgm:t>
        <a:bodyPr/>
        <a:lstStyle/>
        <a:p>
          <a:endParaRPr lang="en-US" sz="1600"/>
        </a:p>
      </dgm:t>
    </dgm:pt>
    <dgm:pt modelId="{0DD78CE7-E9E4-48D3-A03E-D124EF6ADB51}">
      <dgm:prSet custT="1"/>
      <dgm:spPr/>
      <dgm:t>
        <a:bodyPr/>
        <a:lstStyle/>
        <a:p>
          <a:r>
            <a:rPr lang="en-US" sz="1600" b="1">
              <a:latin typeface="Trebuchet MS" panose="020B0603020202020204" pitchFamily="34" charset="0"/>
            </a:rPr>
            <a:t>(</a:t>
          </a:r>
          <a:r>
            <a:rPr lang="en-US" sz="1600" b="1" dirty="0">
              <a:latin typeface="Trebuchet MS" panose="020B0603020202020204" pitchFamily="34" charset="0"/>
            </a:rPr>
            <a:t>Accident  Footage Dataset )</a:t>
          </a:r>
        </a:p>
      </dgm:t>
    </dgm:pt>
    <dgm:pt modelId="{0C309919-0057-4DDE-8AC4-590884689986}" type="parTrans" cxnId="{0127175B-E98C-4FC2-99DA-09CDB9670951}">
      <dgm:prSet/>
      <dgm:spPr/>
      <dgm:t>
        <a:bodyPr/>
        <a:lstStyle/>
        <a:p>
          <a:endParaRPr lang="en-US" sz="1600"/>
        </a:p>
      </dgm:t>
    </dgm:pt>
    <dgm:pt modelId="{361A41EA-CC96-4959-830B-E9CE3F8E2C1E}" type="sibTrans" cxnId="{0127175B-E98C-4FC2-99DA-09CDB9670951}">
      <dgm:prSet/>
      <dgm:spPr/>
      <dgm:t>
        <a:bodyPr/>
        <a:lstStyle/>
        <a:p>
          <a:endParaRPr lang="en-US" sz="1600"/>
        </a:p>
      </dgm:t>
    </dgm:pt>
    <dgm:pt modelId="{D698F47D-8907-4D4C-B010-CF99A690F157}">
      <dgm:prSet custT="1"/>
      <dgm:spPr/>
      <dgm:t>
        <a:bodyPr/>
        <a:lstStyle/>
        <a:p>
          <a:r>
            <a:rPr lang="en-US" sz="1600" b="1" dirty="0">
              <a:latin typeface="Trebuchet MS" panose="020B0603020202020204" pitchFamily="34" charset="0"/>
            </a:rPr>
            <a:t>(API &amp; WEB UI)</a:t>
          </a:r>
        </a:p>
      </dgm:t>
    </dgm:pt>
    <dgm:pt modelId="{5B7BA582-69BC-47AC-9634-C64A109ED533}" type="parTrans" cxnId="{A7A097F8-86C1-4D3C-BC8E-33B5B649A5E9}">
      <dgm:prSet/>
      <dgm:spPr/>
      <dgm:t>
        <a:bodyPr/>
        <a:lstStyle/>
        <a:p>
          <a:endParaRPr lang="en-US" sz="1600"/>
        </a:p>
      </dgm:t>
    </dgm:pt>
    <dgm:pt modelId="{3A3695D0-E313-4C74-A82F-11110C4AF52D}" type="sibTrans" cxnId="{A7A097F8-86C1-4D3C-BC8E-33B5B649A5E9}">
      <dgm:prSet/>
      <dgm:spPr/>
      <dgm:t>
        <a:bodyPr/>
        <a:lstStyle/>
        <a:p>
          <a:endParaRPr lang="en-US" sz="1600"/>
        </a:p>
      </dgm:t>
    </dgm:pt>
    <dgm:pt modelId="{6CA3F442-5227-4EEF-AEE4-F4FB207340C1}">
      <dgm:prSet custT="1"/>
      <dgm:spPr/>
      <dgm:t>
        <a:bodyPr/>
        <a:lstStyle/>
        <a:p>
          <a:r>
            <a:rPr lang="en-US" sz="1600" b="1" dirty="0">
              <a:latin typeface="Trebuchet MS" panose="020B0603020202020204" pitchFamily="34" charset="0"/>
            </a:rPr>
            <a:t>(Response Generation)</a:t>
          </a:r>
        </a:p>
      </dgm:t>
    </dgm:pt>
    <dgm:pt modelId="{F1422BE7-C8DC-45BB-83D3-E870BD2E4661}" type="parTrans" cxnId="{C4E094C1-20FB-4AF6-B5A2-1F9E0F64738C}">
      <dgm:prSet/>
      <dgm:spPr/>
      <dgm:t>
        <a:bodyPr/>
        <a:lstStyle/>
        <a:p>
          <a:endParaRPr lang="en-US" sz="1600"/>
        </a:p>
      </dgm:t>
    </dgm:pt>
    <dgm:pt modelId="{F07CA0F9-8778-4C97-A3D0-EDB08471E04B}" type="sibTrans" cxnId="{C4E094C1-20FB-4AF6-B5A2-1F9E0F64738C}">
      <dgm:prSet/>
      <dgm:spPr/>
      <dgm:t>
        <a:bodyPr/>
        <a:lstStyle/>
        <a:p>
          <a:endParaRPr lang="en-US" sz="1600"/>
        </a:p>
      </dgm:t>
    </dgm:pt>
    <dgm:pt modelId="{EBEA9F54-7364-45F9-829B-BF1EB38AEB12}" type="pres">
      <dgm:prSet presAssocID="{A86DFA04-31EF-49B6-AFAE-2287858E0303}" presName="Name0" presStyleCnt="0">
        <dgm:presLayoutVars>
          <dgm:chMax/>
          <dgm:chPref/>
          <dgm:animLvl val="lvl"/>
        </dgm:presLayoutVars>
      </dgm:prSet>
      <dgm:spPr/>
    </dgm:pt>
    <dgm:pt modelId="{E5ACC412-2FBD-44C2-9121-B3EB973E5C66}" type="pres">
      <dgm:prSet presAssocID="{9B50AE85-DEA1-41F3-9C2C-24A18069C473}" presName="composite1" presStyleCnt="0"/>
      <dgm:spPr/>
    </dgm:pt>
    <dgm:pt modelId="{DF71F57E-D542-4163-95B1-92B1B114497F}" type="pres">
      <dgm:prSet presAssocID="{9B50AE85-DEA1-41F3-9C2C-24A18069C473}" presName="parent1" presStyleLbl="alignNode1" presStyleIdx="0" presStyleCnt="5">
        <dgm:presLayoutVars>
          <dgm:chMax val="1"/>
          <dgm:chPref val="1"/>
          <dgm:bulletEnabled val="1"/>
        </dgm:presLayoutVars>
      </dgm:prSet>
      <dgm:spPr/>
    </dgm:pt>
    <dgm:pt modelId="{C0317DA2-D763-4621-9680-990E0F78E293}" type="pres">
      <dgm:prSet presAssocID="{9B50AE85-DEA1-41F3-9C2C-24A18069C473}" presName="Childtext1" presStyleLbl="revTx" presStyleIdx="0" presStyleCnt="5">
        <dgm:presLayoutVars>
          <dgm:bulletEnabled val="1"/>
        </dgm:presLayoutVars>
      </dgm:prSet>
      <dgm:spPr/>
    </dgm:pt>
    <dgm:pt modelId="{6898D4C1-54F6-4DA4-9607-F444437C8E6E}" type="pres">
      <dgm:prSet presAssocID="{9B50AE85-DEA1-41F3-9C2C-24A18069C473}" presName="ConnectLine1" presStyleLbl="sibTrans1D1" presStyleIdx="0" presStyleCnt="5"/>
      <dgm:spPr>
        <a:noFill/>
        <a:ln w="12700" cap="flat" cmpd="sng" algn="ctr">
          <a:solidFill>
            <a:schemeClr val="accent1">
              <a:hueOff val="0"/>
              <a:satOff val="0"/>
              <a:lumOff val="0"/>
              <a:alphaOff val="0"/>
            </a:schemeClr>
          </a:solidFill>
          <a:prstDash val="dash"/>
        </a:ln>
        <a:effectLst/>
      </dgm:spPr>
    </dgm:pt>
    <dgm:pt modelId="{D73D486C-1D43-4208-9FD9-CC7C2550C1E8}" type="pres">
      <dgm:prSet presAssocID="{9B50AE85-DEA1-41F3-9C2C-24A18069C473}" presName="ConnectLineEnd1" presStyleLbl="lnNode1" presStyleIdx="0" presStyleCnt="5"/>
      <dgm:spPr/>
    </dgm:pt>
    <dgm:pt modelId="{4E7CBB81-AC5E-4EE7-85AC-B9C4581F507F}" type="pres">
      <dgm:prSet presAssocID="{9B50AE85-DEA1-41F3-9C2C-24A18069C473}" presName="EmptyPane1" presStyleCnt="0"/>
      <dgm:spPr/>
    </dgm:pt>
    <dgm:pt modelId="{CDBD900D-671A-4B7A-AEE1-255109BAB918}" type="pres">
      <dgm:prSet presAssocID="{12A4AEA8-BC1D-4ADD-8236-A533A455F22E}" presName="spaceBetweenRectangles1" presStyleCnt="0"/>
      <dgm:spPr/>
    </dgm:pt>
    <dgm:pt modelId="{53484DED-F74E-4B4E-9E8B-3F206A29DEDD}" type="pres">
      <dgm:prSet presAssocID="{B157653D-2397-47E3-94A8-8E8B13726408}" presName="composite1" presStyleCnt="0"/>
      <dgm:spPr/>
    </dgm:pt>
    <dgm:pt modelId="{C0D22B8F-54BF-4FAE-9F7C-B58FA74468D0}" type="pres">
      <dgm:prSet presAssocID="{B157653D-2397-47E3-94A8-8E8B13726408}" presName="parent1" presStyleLbl="alignNode1" presStyleIdx="1" presStyleCnt="5">
        <dgm:presLayoutVars>
          <dgm:chMax val="1"/>
          <dgm:chPref val="1"/>
          <dgm:bulletEnabled val="1"/>
        </dgm:presLayoutVars>
      </dgm:prSet>
      <dgm:spPr/>
    </dgm:pt>
    <dgm:pt modelId="{E1F35975-00CA-4B74-AB7C-CD8812C99AEF}" type="pres">
      <dgm:prSet presAssocID="{B157653D-2397-47E3-94A8-8E8B13726408}" presName="Childtext1" presStyleLbl="revTx" presStyleIdx="1" presStyleCnt="5">
        <dgm:presLayoutVars>
          <dgm:bulletEnabled val="1"/>
        </dgm:presLayoutVars>
      </dgm:prSet>
      <dgm:spPr/>
    </dgm:pt>
    <dgm:pt modelId="{152FB453-AA1C-4C6D-86AE-2A7A4BF73B8B}" type="pres">
      <dgm:prSet presAssocID="{B157653D-2397-47E3-94A8-8E8B13726408}" presName="ConnectLine1" presStyleLbl="sibTrans1D1" presStyleIdx="1" presStyleCnt="5"/>
      <dgm:spPr>
        <a:noFill/>
        <a:ln w="12700" cap="flat" cmpd="sng" algn="ctr">
          <a:solidFill>
            <a:schemeClr val="accent1">
              <a:hueOff val="0"/>
              <a:satOff val="0"/>
              <a:lumOff val="0"/>
              <a:alphaOff val="0"/>
            </a:schemeClr>
          </a:solidFill>
          <a:prstDash val="dash"/>
        </a:ln>
        <a:effectLst/>
      </dgm:spPr>
    </dgm:pt>
    <dgm:pt modelId="{BC9CEA29-8429-48CF-B30A-81626D4345E2}" type="pres">
      <dgm:prSet presAssocID="{B157653D-2397-47E3-94A8-8E8B13726408}" presName="ConnectLineEnd1" presStyleLbl="lnNode1" presStyleIdx="1" presStyleCnt="5"/>
      <dgm:spPr/>
    </dgm:pt>
    <dgm:pt modelId="{F432CF4A-CFEA-4E45-BD59-26AD14D60A5D}" type="pres">
      <dgm:prSet presAssocID="{B157653D-2397-47E3-94A8-8E8B13726408}" presName="EmptyPane1" presStyleCnt="0"/>
      <dgm:spPr/>
    </dgm:pt>
    <dgm:pt modelId="{54C24B14-3382-4169-9932-5867C1A9873B}" type="pres">
      <dgm:prSet presAssocID="{C11CD3A4-ED92-4609-A589-8DA6272582F8}" presName="spaceBetweenRectangles1" presStyleCnt="0"/>
      <dgm:spPr/>
    </dgm:pt>
    <dgm:pt modelId="{06FAD99D-5FF8-4EBB-A5FB-F041578F76D4}" type="pres">
      <dgm:prSet presAssocID="{501DC69F-43F9-4B1E-BE22-6D9FA0AFC528}" presName="composite1" presStyleCnt="0"/>
      <dgm:spPr/>
    </dgm:pt>
    <dgm:pt modelId="{70073129-181E-4CDA-8814-F1E5000C8C53}" type="pres">
      <dgm:prSet presAssocID="{501DC69F-43F9-4B1E-BE22-6D9FA0AFC528}" presName="parent1" presStyleLbl="alignNode1" presStyleIdx="2" presStyleCnt="5">
        <dgm:presLayoutVars>
          <dgm:chMax val="1"/>
          <dgm:chPref val="1"/>
          <dgm:bulletEnabled val="1"/>
        </dgm:presLayoutVars>
      </dgm:prSet>
      <dgm:spPr/>
    </dgm:pt>
    <dgm:pt modelId="{5A20FA73-3A21-4484-9105-C650E9C6EB1C}" type="pres">
      <dgm:prSet presAssocID="{501DC69F-43F9-4B1E-BE22-6D9FA0AFC528}" presName="Childtext1" presStyleLbl="revTx" presStyleIdx="2" presStyleCnt="5">
        <dgm:presLayoutVars>
          <dgm:bulletEnabled val="1"/>
        </dgm:presLayoutVars>
      </dgm:prSet>
      <dgm:spPr/>
    </dgm:pt>
    <dgm:pt modelId="{26F3F9B3-7461-4A61-97B5-AF1F062A6A31}" type="pres">
      <dgm:prSet presAssocID="{501DC69F-43F9-4B1E-BE22-6D9FA0AFC528}" presName="ConnectLine1" presStyleLbl="sibTrans1D1" presStyleIdx="2" presStyleCnt="5"/>
      <dgm:spPr>
        <a:noFill/>
        <a:ln w="12700" cap="flat" cmpd="sng" algn="ctr">
          <a:solidFill>
            <a:schemeClr val="accent1">
              <a:hueOff val="0"/>
              <a:satOff val="0"/>
              <a:lumOff val="0"/>
              <a:alphaOff val="0"/>
            </a:schemeClr>
          </a:solidFill>
          <a:prstDash val="dash"/>
        </a:ln>
        <a:effectLst/>
      </dgm:spPr>
    </dgm:pt>
    <dgm:pt modelId="{6AD3676B-B35C-4F1B-B891-E6A623B39C7E}" type="pres">
      <dgm:prSet presAssocID="{501DC69F-43F9-4B1E-BE22-6D9FA0AFC528}" presName="ConnectLineEnd1" presStyleLbl="lnNode1" presStyleIdx="2" presStyleCnt="5"/>
      <dgm:spPr/>
    </dgm:pt>
    <dgm:pt modelId="{11B4905D-2274-468C-AF2A-5EB9623228BD}" type="pres">
      <dgm:prSet presAssocID="{501DC69F-43F9-4B1E-BE22-6D9FA0AFC528}" presName="EmptyPane1" presStyleCnt="0"/>
      <dgm:spPr/>
    </dgm:pt>
    <dgm:pt modelId="{BA5551F3-BB68-446A-8242-9B50C869257A}" type="pres">
      <dgm:prSet presAssocID="{05A1C2F3-0854-4F17-AD49-F6E4F5029DC1}" presName="spaceBetweenRectangles1" presStyleCnt="0"/>
      <dgm:spPr/>
    </dgm:pt>
    <dgm:pt modelId="{7718219C-0C5B-4CAF-A510-792E6E5E41C1}" type="pres">
      <dgm:prSet presAssocID="{AE7358A2-3D9A-4A4C-BBED-5424660EAD51}" presName="composite1" presStyleCnt="0"/>
      <dgm:spPr/>
    </dgm:pt>
    <dgm:pt modelId="{FCD37457-9C59-4172-BCA9-F6DD3F8790D5}" type="pres">
      <dgm:prSet presAssocID="{AE7358A2-3D9A-4A4C-BBED-5424660EAD51}" presName="parent1" presStyleLbl="alignNode1" presStyleIdx="3" presStyleCnt="5">
        <dgm:presLayoutVars>
          <dgm:chMax val="1"/>
          <dgm:chPref val="1"/>
          <dgm:bulletEnabled val="1"/>
        </dgm:presLayoutVars>
      </dgm:prSet>
      <dgm:spPr/>
    </dgm:pt>
    <dgm:pt modelId="{FDB65D9B-1D75-443C-BEF8-109339A014F9}" type="pres">
      <dgm:prSet presAssocID="{AE7358A2-3D9A-4A4C-BBED-5424660EAD51}" presName="Childtext1" presStyleLbl="revTx" presStyleIdx="3" presStyleCnt="5">
        <dgm:presLayoutVars>
          <dgm:bulletEnabled val="1"/>
        </dgm:presLayoutVars>
      </dgm:prSet>
      <dgm:spPr/>
    </dgm:pt>
    <dgm:pt modelId="{CA5E20EB-82C1-48EB-94ED-CE7DA89B43C2}" type="pres">
      <dgm:prSet presAssocID="{AE7358A2-3D9A-4A4C-BBED-5424660EAD51}" presName="ConnectLine1" presStyleLbl="sibTrans1D1" presStyleIdx="3" presStyleCnt="5"/>
      <dgm:spPr>
        <a:noFill/>
        <a:ln w="12700" cap="flat" cmpd="sng" algn="ctr">
          <a:solidFill>
            <a:schemeClr val="accent1">
              <a:hueOff val="0"/>
              <a:satOff val="0"/>
              <a:lumOff val="0"/>
              <a:alphaOff val="0"/>
            </a:schemeClr>
          </a:solidFill>
          <a:prstDash val="dash"/>
        </a:ln>
        <a:effectLst/>
      </dgm:spPr>
    </dgm:pt>
    <dgm:pt modelId="{B2DE1D64-24D2-43CD-B852-43FDF8357ACE}" type="pres">
      <dgm:prSet presAssocID="{AE7358A2-3D9A-4A4C-BBED-5424660EAD51}" presName="ConnectLineEnd1" presStyleLbl="lnNode1" presStyleIdx="3" presStyleCnt="5"/>
      <dgm:spPr/>
    </dgm:pt>
    <dgm:pt modelId="{1683A45D-856A-48E0-985B-FE990DF390D0}" type="pres">
      <dgm:prSet presAssocID="{AE7358A2-3D9A-4A4C-BBED-5424660EAD51}" presName="EmptyPane1" presStyleCnt="0"/>
      <dgm:spPr/>
    </dgm:pt>
    <dgm:pt modelId="{647D1455-52F4-414B-A26C-9CABF40F3481}" type="pres">
      <dgm:prSet presAssocID="{BCA8377F-58EC-40FD-8F05-DF4E529335AA}" presName="spaceBetweenRectangles1" presStyleCnt="0"/>
      <dgm:spPr/>
    </dgm:pt>
    <dgm:pt modelId="{BB8A81B4-8003-4089-9161-C8F9B7BD96DD}" type="pres">
      <dgm:prSet presAssocID="{96B47718-C899-4977-90A8-37183B3F8ACC}" presName="composite1" presStyleCnt="0"/>
      <dgm:spPr/>
    </dgm:pt>
    <dgm:pt modelId="{A79AE1B1-43F6-4644-90D0-167815D3B781}" type="pres">
      <dgm:prSet presAssocID="{96B47718-C899-4977-90A8-37183B3F8ACC}" presName="parent1" presStyleLbl="alignNode1" presStyleIdx="4" presStyleCnt="5">
        <dgm:presLayoutVars>
          <dgm:chMax val="1"/>
          <dgm:chPref val="1"/>
          <dgm:bulletEnabled val="1"/>
        </dgm:presLayoutVars>
      </dgm:prSet>
      <dgm:spPr/>
    </dgm:pt>
    <dgm:pt modelId="{C9CFAEB4-2E0A-417D-A04B-88B0162A487A}" type="pres">
      <dgm:prSet presAssocID="{96B47718-C899-4977-90A8-37183B3F8ACC}" presName="Childtext1" presStyleLbl="revTx" presStyleIdx="4" presStyleCnt="5">
        <dgm:presLayoutVars>
          <dgm:bulletEnabled val="1"/>
        </dgm:presLayoutVars>
      </dgm:prSet>
      <dgm:spPr/>
    </dgm:pt>
    <dgm:pt modelId="{3E565E4B-0548-474E-993D-652277A42505}" type="pres">
      <dgm:prSet presAssocID="{96B47718-C899-4977-90A8-37183B3F8ACC}" presName="ConnectLine1" presStyleLbl="sibTrans1D1" presStyleIdx="4" presStyleCnt="5"/>
      <dgm:spPr>
        <a:noFill/>
        <a:ln w="12700" cap="flat" cmpd="sng" algn="ctr">
          <a:solidFill>
            <a:schemeClr val="accent1">
              <a:hueOff val="0"/>
              <a:satOff val="0"/>
              <a:lumOff val="0"/>
              <a:alphaOff val="0"/>
            </a:schemeClr>
          </a:solidFill>
          <a:prstDash val="dash"/>
        </a:ln>
        <a:effectLst/>
      </dgm:spPr>
    </dgm:pt>
    <dgm:pt modelId="{A5268E3C-FA89-4511-A89E-1BB5C4FF2BD7}" type="pres">
      <dgm:prSet presAssocID="{96B47718-C899-4977-90A8-37183B3F8ACC}" presName="ConnectLineEnd1" presStyleLbl="lnNode1" presStyleIdx="4" presStyleCnt="5"/>
      <dgm:spPr/>
    </dgm:pt>
    <dgm:pt modelId="{3B9BFB55-F3D5-4167-A9F0-7576AA58BE59}" type="pres">
      <dgm:prSet presAssocID="{96B47718-C899-4977-90A8-37183B3F8ACC}" presName="EmptyPane1" presStyleCnt="0"/>
      <dgm:spPr/>
    </dgm:pt>
  </dgm:ptLst>
  <dgm:cxnLst>
    <dgm:cxn modelId="{A89BEE04-674C-44F1-874F-3C29A89F119A}" type="presOf" srcId="{0DD78CE7-E9E4-48D3-A03E-D124EF6ADB51}" destId="{C0317DA2-D763-4621-9680-990E0F78E293}" srcOrd="0" destOrd="1" presId="urn:microsoft.com/office/officeart/2016/7/layout/RoundedRectangleTimeline"/>
    <dgm:cxn modelId="{E50EA410-61F4-443F-B045-5AC0708EA191}" srcId="{9B50AE85-DEA1-41F3-9C2C-24A18069C473}" destId="{82968BA3-DFCC-4B51-ABB1-F1F4791698B0}" srcOrd="0" destOrd="0" parTransId="{B474C1A9-9141-4567-8AA6-A8446206794E}" sibTransId="{8BC987EC-BEB5-4480-B241-99E630336DA8}"/>
    <dgm:cxn modelId="{51023B19-6987-4F05-87ED-ACD6D691A1D5}" srcId="{A86DFA04-31EF-49B6-AFAE-2287858E0303}" destId="{96B47718-C899-4977-90A8-37183B3F8ACC}" srcOrd="4" destOrd="0" parTransId="{F55A5C2C-5755-4E4F-A17D-0E33D2D7CF45}" sibTransId="{3B6D9491-D168-4802-AACB-7AC8520E5BFB}"/>
    <dgm:cxn modelId="{AB4C7C27-9298-4339-A781-9A16BCBB27E7}" srcId="{A86DFA04-31EF-49B6-AFAE-2287858E0303}" destId="{AE7358A2-3D9A-4A4C-BBED-5424660EAD51}" srcOrd="3" destOrd="0" parTransId="{8A0C3D83-7482-48F5-9A7B-7BCCFFA89D39}" sibTransId="{BCA8377F-58EC-40FD-8F05-DF4E529335AA}"/>
    <dgm:cxn modelId="{6488E527-9E6C-4217-AEAB-37CEABF0D632}" srcId="{B157653D-2397-47E3-94A8-8E8B13726408}" destId="{8DC75AFB-DFF2-4643-93CF-F8D86D69B4AE}" srcOrd="1" destOrd="0" parTransId="{9876C954-8837-4360-A6CB-B41F972370B7}" sibTransId="{AD17798F-DF8D-4411-9875-6EC243DF6714}"/>
    <dgm:cxn modelId="{CB11D42C-DB01-444C-B889-A695DBB86B77}" type="presOf" srcId="{AE7358A2-3D9A-4A4C-BBED-5424660EAD51}" destId="{FCD37457-9C59-4172-BCA9-F6DD3F8790D5}" srcOrd="0" destOrd="0" presId="urn:microsoft.com/office/officeart/2016/7/layout/RoundedRectangleTimeline"/>
    <dgm:cxn modelId="{9B3D432E-1250-411C-875E-94FAF7117DD6}" srcId="{96B47718-C899-4977-90A8-37183B3F8ACC}" destId="{155B0406-A77D-4880-9CCE-2F7D7BCE2CA0}" srcOrd="0" destOrd="0" parTransId="{BDE4E65B-180D-4C2B-9D99-EF3B2CAAD0DB}" sibTransId="{3A1A07AA-967E-488E-983C-CA195A808594}"/>
    <dgm:cxn modelId="{AED1CC2F-C2A3-4A40-80FC-0F8E1651414C}" type="presOf" srcId="{A86DFA04-31EF-49B6-AFAE-2287858E0303}" destId="{EBEA9F54-7364-45F9-829B-BF1EB38AEB12}" srcOrd="0" destOrd="0" presId="urn:microsoft.com/office/officeart/2016/7/layout/RoundedRectangleTimeline"/>
    <dgm:cxn modelId="{F88F4232-77DC-40B9-BB0F-3421FBFA38E2}" srcId="{501DC69F-43F9-4B1E-BE22-6D9FA0AFC528}" destId="{44097D21-977F-4452-AE35-C129A16A3F89}" srcOrd="0" destOrd="0" parTransId="{5FFA1078-907B-401E-8F53-8B5E1527C8B3}" sibTransId="{EB2757D3-D785-439B-8033-3912AFC7CDAA}"/>
    <dgm:cxn modelId="{402A5B3D-EF06-44C9-8F48-16D24CF1F5DD}" type="presOf" srcId="{8DC75AFB-DFF2-4643-93CF-F8D86D69B4AE}" destId="{E1F35975-00CA-4B74-AB7C-CD8812C99AEF}" srcOrd="0" destOrd="1" presId="urn:microsoft.com/office/officeart/2016/7/layout/RoundedRectangleTimeline"/>
    <dgm:cxn modelId="{0127175B-E98C-4FC2-99DA-09CDB9670951}" srcId="{9B50AE85-DEA1-41F3-9C2C-24A18069C473}" destId="{0DD78CE7-E9E4-48D3-A03E-D124EF6ADB51}" srcOrd="1" destOrd="0" parTransId="{0C309919-0057-4DDE-8AC4-590884689986}" sibTransId="{361A41EA-CC96-4959-830B-E9CE3F8E2C1E}"/>
    <dgm:cxn modelId="{1CBB0F56-2A16-469E-B30F-2E05729C9C4B}" srcId="{B157653D-2397-47E3-94A8-8E8B13726408}" destId="{CFC6C321-565B-4736-9600-0849B35804F7}" srcOrd="0" destOrd="0" parTransId="{E16317D1-6F50-4823-97B7-A2996F0FE94D}" sibTransId="{E552DB50-1B67-4762-89F9-7D3490111E2B}"/>
    <dgm:cxn modelId="{F227B77C-62FB-4019-A698-57DF493565F1}" type="presOf" srcId="{44097D21-977F-4452-AE35-C129A16A3F89}" destId="{5A20FA73-3A21-4484-9105-C650E9C6EB1C}" srcOrd="0" destOrd="0" presId="urn:microsoft.com/office/officeart/2016/7/layout/RoundedRectangleTimeline"/>
    <dgm:cxn modelId="{0E1EDA7D-4EF8-4B4A-955C-D5280AB9540D}" type="presOf" srcId="{501DC69F-43F9-4B1E-BE22-6D9FA0AFC528}" destId="{70073129-181E-4CDA-8814-F1E5000C8C53}" srcOrd="0" destOrd="0" presId="urn:microsoft.com/office/officeart/2016/7/layout/RoundedRectangleTimeline"/>
    <dgm:cxn modelId="{D3EFE38B-1F00-41FD-8745-9CC7FE689B57}" type="presOf" srcId="{9B50AE85-DEA1-41F3-9C2C-24A18069C473}" destId="{DF71F57E-D542-4163-95B1-92B1B114497F}" srcOrd="0" destOrd="0" presId="urn:microsoft.com/office/officeart/2016/7/layout/RoundedRectangleTimeline"/>
    <dgm:cxn modelId="{20D8CE92-2D07-4A59-B821-9D12C4FCA392}" type="presOf" srcId="{B157653D-2397-47E3-94A8-8E8B13726408}" destId="{C0D22B8F-54BF-4FAE-9F7C-B58FA74468D0}" srcOrd="0" destOrd="0" presId="urn:microsoft.com/office/officeart/2016/7/layout/RoundedRectangleTimeline"/>
    <dgm:cxn modelId="{07B3E394-924A-4E99-AC7E-5E7641F79E97}" type="presOf" srcId="{CFC6C321-565B-4736-9600-0849B35804F7}" destId="{E1F35975-00CA-4B74-AB7C-CD8812C99AEF}" srcOrd="0" destOrd="0" presId="urn:microsoft.com/office/officeart/2016/7/layout/RoundedRectangleTimeline"/>
    <dgm:cxn modelId="{A4CE7A9B-B015-4E32-A86C-C3A08970D2FB}" srcId="{A86DFA04-31EF-49B6-AFAE-2287858E0303}" destId="{9B50AE85-DEA1-41F3-9C2C-24A18069C473}" srcOrd="0" destOrd="0" parTransId="{20A9B789-9B22-478C-970C-71496754809B}" sibTransId="{12A4AEA8-BC1D-4ADD-8236-A533A455F22E}"/>
    <dgm:cxn modelId="{2D5C9D9F-E0D0-4F4A-8763-5766B7074134}" type="presOf" srcId="{96B47718-C899-4977-90A8-37183B3F8ACC}" destId="{A79AE1B1-43F6-4644-90D0-167815D3B781}" srcOrd="0" destOrd="0" presId="urn:microsoft.com/office/officeart/2016/7/layout/RoundedRectangleTimeline"/>
    <dgm:cxn modelId="{FFE427A0-0F51-4AEE-801D-EE87C3B9FE38}" type="presOf" srcId="{D698F47D-8907-4D4C-B010-CF99A690F157}" destId="{FDB65D9B-1D75-443C-BEF8-109339A014F9}" srcOrd="0" destOrd="1" presId="urn:microsoft.com/office/officeart/2016/7/layout/RoundedRectangleTimeline"/>
    <dgm:cxn modelId="{633A5BB3-E93F-45E5-AC06-4F4ABDCA255D}" type="presOf" srcId="{6CA3F442-5227-4EEF-AEE4-F4FB207340C1}" destId="{C9CFAEB4-2E0A-417D-A04B-88B0162A487A}" srcOrd="0" destOrd="1" presId="urn:microsoft.com/office/officeart/2016/7/layout/RoundedRectangleTimeline"/>
    <dgm:cxn modelId="{5DBC27B7-7C55-4CB3-A369-73EC8627A58A}" type="presOf" srcId="{D8FCE50B-8057-456A-B2A9-965F28038B25}" destId="{FDB65D9B-1D75-443C-BEF8-109339A014F9}" srcOrd="0" destOrd="0" presId="urn:microsoft.com/office/officeart/2016/7/layout/RoundedRectangleTimeline"/>
    <dgm:cxn modelId="{C4E094C1-20FB-4AF6-B5A2-1F9E0F64738C}" srcId="{96B47718-C899-4977-90A8-37183B3F8ACC}" destId="{6CA3F442-5227-4EEF-AEE4-F4FB207340C1}" srcOrd="1" destOrd="0" parTransId="{F1422BE7-C8DC-45BB-83D3-E870BD2E4661}" sibTransId="{F07CA0F9-8778-4C97-A3D0-EDB08471E04B}"/>
    <dgm:cxn modelId="{950692EB-01A7-4BA3-A03C-6D1E2A5F26EE}" srcId="{A86DFA04-31EF-49B6-AFAE-2287858E0303}" destId="{B157653D-2397-47E3-94A8-8E8B13726408}" srcOrd="1" destOrd="0" parTransId="{7C340691-872A-42EE-977C-5B833001E6A0}" sibTransId="{C11CD3A4-ED92-4609-A589-8DA6272582F8}"/>
    <dgm:cxn modelId="{A7A097F8-86C1-4D3C-BC8E-33B5B649A5E9}" srcId="{AE7358A2-3D9A-4A4C-BBED-5424660EAD51}" destId="{D698F47D-8907-4D4C-B010-CF99A690F157}" srcOrd="1" destOrd="0" parTransId="{5B7BA582-69BC-47AC-9634-C64A109ED533}" sibTransId="{3A3695D0-E313-4C74-A82F-11110C4AF52D}"/>
    <dgm:cxn modelId="{A1DD0BFE-1A98-40AA-BB60-9659ADA72CA3}" srcId="{A86DFA04-31EF-49B6-AFAE-2287858E0303}" destId="{501DC69F-43F9-4B1E-BE22-6D9FA0AFC528}" srcOrd="2" destOrd="0" parTransId="{D662275D-EF71-4EF0-8C53-5B09830A2AA4}" sibTransId="{05A1C2F3-0854-4F17-AD49-F6E4F5029DC1}"/>
    <dgm:cxn modelId="{D9D51CFE-E223-4A82-83D4-CCF2F6A69193}" type="presOf" srcId="{82968BA3-DFCC-4B51-ABB1-F1F4791698B0}" destId="{C0317DA2-D763-4621-9680-990E0F78E293}" srcOrd="0" destOrd="0" presId="urn:microsoft.com/office/officeart/2016/7/layout/RoundedRectangleTimeline"/>
    <dgm:cxn modelId="{D3D5DDFE-3C40-4FB4-A2D6-AF320BE8808D}" srcId="{AE7358A2-3D9A-4A4C-BBED-5424660EAD51}" destId="{D8FCE50B-8057-456A-B2A9-965F28038B25}" srcOrd="0" destOrd="0" parTransId="{D5DFEBC1-CD5A-4769-8915-305975D67145}" sibTransId="{338B3E43-3652-4902-AE82-69646DE76CA7}"/>
    <dgm:cxn modelId="{1DA510FF-B1E3-4A26-BD7F-20B3012A62E6}" type="presOf" srcId="{155B0406-A77D-4880-9CCE-2F7D7BCE2CA0}" destId="{C9CFAEB4-2E0A-417D-A04B-88B0162A487A}" srcOrd="0" destOrd="0" presId="urn:microsoft.com/office/officeart/2016/7/layout/RoundedRectangleTimeline"/>
    <dgm:cxn modelId="{0B356D49-6E5B-4D1B-9DF3-8C8796EB99C0}" type="presParOf" srcId="{EBEA9F54-7364-45F9-829B-BF1EB38AEB12}" destId="{E5ACC412-2FBD-44C2-9121-B3EB973E5C66}" srcOrd="0" destOrd="0" presId="urn:microsoft.com/office/officeart/2016/7/layout/RoundedRectangleTimeline"/>
    <dgm:cxn modelId="{98BC8EED-0ABE-422F-B29A-3ED95FF46EFB}" type="presParOf" srcId="{E5ACC412-2FBD-44C2-9121-B3EB973E5C66}" destId="{DF71F57E-D542-4163-95B1-92B1B114497F}" srcOrd="0" destOrd="0" presId="urn:microsoft.com/office/officeart/2016/7/layout/RoundedRectangleTimeline"/>
    <dgm:cxn modelId="{3E6A0A2E-7FD7-4D2A-9BE8-7BD77F03C14F}" type="presParOf" srcId="{E5ACC412-2FBD-44C2-9121-B3EB973E5C66}" destId="{C0317DA2-D763-4621-9680-990E0F78E293}" srcOrd="1" destOrd="0" presId="urn:microsoft.com/office/officeart/2016/7/layout/RoundedRectangleTimeline"/>
    <dgm:cxn modelId="{0B3596E0-515C-452C-9014-28FFDCCDDC30}" type="presParOf" srcId="{E5ACC412-2FBD-44C2-9121-B3EB973E5C66}" destId="{6898D4C1-54F6-4DA4-9607-F444437C8E6E}" srcOrd="2" destOrd="0" presId="urn:microsoft.com/office/officeart/2016/7/layout/RoundedRectangleTimeline"/>
    <dgm:cxn modelId="{A9CDED32-40A9-4681-998E-34C3D4205E5A}" type="presParOf" srcId="{E5ACC412-2FBD-44C2-9121-B3EB973E5C66}" destId="{D73D486C-1D43-4208-9FD9-CC7C2550C1E8}" srcOrd="3" destOrd="0" presId="urn:microsoft.com/office/officeart/2016/7/layout/RoundedRectangleTimeline"/>
    <dgm:cxn modelId="{DD500D97-82E3-4291-AEFC-BB11144A370A}" type="presParOf" srcId="{E5ACC412-2FBD-44C2-9121-B3EB973E5C66}" destId="{4E7CBB81-AC5E-4EE7-85AC-B9C4581F507F}" srcOrd="4" destOrd="0" presId="urn:microsoft.com/office/officeart/2016/7/layout/RoundedRectangleTimeline"/>
    <dgm:cxn modelId="{98F4C3E3-20C5-4A44-BEE5-9E6A1994D4A9}" type="presParOf" srcId="{EBEA9F54-7364-45F9-829B-BF1EB38AEB12}" destId="{CDBD900D-671A-4B7A-AEE1-255109BAB918}" srcOrd="1" destOrd="0" presId="urn:microsoft.com/office/officeart/2016/7/layout/RoundedRectangleTimeline"/>
    <dgm:cxn modelId="{906CE25D-DEB5-4FF4-B3E7-B535A09C4800}" type="presParOf" srcId="{EBEA9F54-7364-45F9-829B-BF1EB38AEB12}" destId="{53484DED-F74E-4B4E-9E8B-3F206A29DEDD}" srcOrd="2" destOrd="0" presId="urn:microsoft.com/office/officeart/2016/7/layout/RoundedRectangleTimeline"/>
    <dgm:cxn modelId="{C121F15A-106A-4BA1-8EB3-21EE5F076F38}" type="presParOf" srcId="{53484DED-F74E-4B4E-9E8B-3F206A29DEDD}" destId="{C0D22B8F-54BF-4FAE-9F7C-B58FA74468D0}" srcOrd="0" destOrd="0" presId="urn:microsoft.com/office/officeart/2016/7/layout/RoundedRectangleTimeline"/>
    <dgm:cxn modelId="{FCB5CE0B-9A2C-4322-BFF2-92950AB09EDC}" type="presParOf" srcId="{53484DED-F74E-4B4E-9E8B-3F206A29DEDD}" destId="{E1F35975-00CA-4B74-AB7C-CD8812C99AEF}" srcOrd="1" destOrd="0" presId="urn:microsoft.com/office/officeart/2016/7/layout/RoundedRectangleTimeline"/>
    <dgm:cxn modelId="{8E1DD684-43F5-420F-BDC1-6AC747B39489}" type="presParOf" srcId="{53484DED-F74E-4B4E-9E8B-3F206A29DEDD}" destId="{152FB453-AA1C-4C6D-86AE-2A7A4BF73B8B}" srcOrd="2" destOrd="0" presId="urn:microsoft.com/office/officeart/2016/7/layout/RoundedRectangleTimeline"/>
    <dgm:cxn modelId="{1FE8405A-8A3D-49CC-8443-BD7EDEE12D2D}" type="presParOf" srcId="{53484DED-F74E-4B4E-9E8B-3F206A29DEDD}" destId="{BC9CEA29-8429-48CF-B30A-81626D4345E2}" srcOrd="3" destOrd="0" presId="urn:microsoft.com/office/officeart/2016/7/layout/RoundedRectangleTimeline"/>
    <dgm:cxn modelId="{61A8D5D7-F9FB-46B1-9FA0-B816AAA1D2DF}" type="presParOf" srcId="{53484DED-F74E-4B4E-9E8B-3F206A29DEDD}" destId="{F432CF4A-CFEA-4E45-BD59-26AD14D60A5D}" srcOrd="4" destOrd="0" presId="urn:microsoft.com/office/officeart/2016/7/layout/RoundedRectangleTimeline"/>
    <dgm:cxn modelId="{D5ECEB2B-0737-441C-8D3C-9681F5E73DC1}" type="presParOf" srcId="{EBEA9F54-7364-45F9-829B-BF1EB38AEB12}" destId="{54C24B14-3382-4169-9932-5867C1A9873B}" srcOrd="3" destOrd="0" presId="urn:microsoft.com/office/officeart/2016/7/layout/RoundedRectangleTimeline"/>
    <dgm:cxn modelId="{CF6F7C5C-0411-483A-A51D-C5061F50E19E}" type="presParOf" srcId="{EBEA9F54-7364-45F9-829B-BF1EB38AEB12}" destId="{06FAD99D-5FF8-4EBB-A5FB-F041578F76D4}" srcOrd="4" destOrd="0" presId="urn:microsoft.com/office/officeart/2016/7/layout/RoundedRectangleTimeline"/>
    <dgm:cxn modelId="{6DE8BD68-D816-4BB5-B98A-4916CB4E16C2}" type="presParOf" srcId="{06FAD99D-5FF8-4EBB-A5FB-F041578F76D4}" destId="{70073129-181E-4CDA-8814-F1E5000C8C53}" srcOrd="0" destOrd="0" presId="urn:microsoft.com/office/officeart/2016/7/layout/RoundedRectangleTimeline"/>
    <dgm:cxn modelId="{FC7F0BC7-3290-407D-96E2-0249574595BF}" type="presParOf" srcId="{06FAD99D-5FF8-4EBB-A5FB-F041578F76D4}" destId="{5A20FA73-3A21-4484-9105-C650E9C6EB1C}" srcOrd="1" destOrd="0" presId="urn:microsoft.com/office/officeart/2016/7/layout/RoundedRectangleTimeline"/>
    <dgm:cxn modelId="{9EFF1E54-9709-46E0-8DD5-6979BDD49FC7}" type="presParOf" srcId="{06FAD99D-5FF8-4EBB-A5FB-F041578F76D4}" destId="{26F3F9B3-7461-4A61-97B5-AF1F062A6A31}" srcOrd="2" destOrd="0" presId="urn:microsoft.com/office/officeart/2016/7/layout/RoundedRectangleTimeline"/>
    <dgm:cxn modelId="{418CB3FB-CBCA-4137-A09E-CDF1B736ED1D}" type="presParOf" srcId="{06FAD99D-5FF8-4EBB-A5FB-F041578F76D4}" destId="{6AD3676B-B35C-4F1B-B891-E6A623B39C7E}" srcOrd="3" destOrd="0" presId="urn:microsoft.com/office/officeart/2016/7/layout/RoundedRectangleTimeline"/>
    <dgm:cxn modelId="{0F49EE4B-8FEC-4562-A000-799C3B79D0E9}" type="presParOf" srcId="{06FAD99D-5FF8-4EBB-A5FB-F041578F76D4}" destId="{11B4905D-2274-468C-AF2A-5EB9623228BD}" srcOrd="4" destOrd="0" presId="urn:microsoft.com/office/officeart/2016/7/layout/RoundedRectangleTimeline"/>
    <dgm:cxn modelId="{967039AD-4C84-4678-8B8C-2DA21E4046F6}" type="presParOf" srcId="{EBEA9F54-7364-45F9-829B-BF1EB38AEB12}" destId="{BA5551F3-BB68-446A-8242-9B50C869257A}" srcOrd="5" destOrd="0" presId="urn:microsoft.com/office/officeart/2016/7/layout/RoundedRectangleTimeline"/>
    <dgm:cxn modelId="{4259DB30-9CB9-446A-BEBB-F0D0DC2CF7CA}" type="presParOf" srcId="{EBEA9F54-7364-45F9-829B-BF1EB38AEB12}" destId="{7718219C-0C5B-4CAF-A510-792E6E5E41C1}" srcOrd="6" destOrd="0" presId="urn:microsoft.com/office/officeart/2016/7/layout/RoundedRectangleTimeline"/>
    <dgm:cxn modelId="{A0642DD3-4108-4308-ADA5-3CB1376143A9}" type="presParOf" srcId="{7718219C-0C5B-4CAF-A510-792E6E5E41C1}" destId="{FCD37457-9C59-4172-BCA9-F6DD3F8790D5}" srcOrd="0" destOrd="0" presId="urn:microsoft.com/office/officeart/2016/7/layout/RoundedRectangleTimeline"/>
    <dgm:cxn modelId="{1858F90E-D062-4353-990F-7C78AD26B79D}" type="presParOf" srcId="{7718219C-0C5B-4CAF-A510-792E6E5E41C1}" destId="{FDB65D9B-1D75-443C-BEF8-109339A014F9}" srcOrd="1" destOrd="0" presId="urn:microsoft.com/office/officeart/2016/7/layout/RoundedRectangleTimeline"/>
    <dgm:cxn modelId="{B78592F3-E2E2-4E70-8D4E-C472E028C230}" type="presParOf" srcId="{7718219C-0C5B-4CAF-A510-792E6E5E41C1}" destId="{CA5E20EB-82C1-48EB-94ED-CE7DA89B43C2}" srcOrd="2" destOrd="0" presId="urn:microsoft.com/office/officeart/2016/7/layout/RoundedRectangleTimeline"/>
    <dgm:cxn modelId="{3E477D7B-DB26-495D-B262-9494341F0913}" type="presParOf" srcId="{7718219C-0C5B-4CAF-A510-792E6E5E41C1}" destId="{B2DE1D64-24D2-43CD-B852-43FDF8357ACE}" srcOrd="3" destOrd="0" presId="urn:microsoft.com/office/officeart/2016/7/layout/RoundedRectangleTimeline"/>
    <dgm:cxn modelId="{F411EEC1-EA16-47BA-8DFC-4896B731C2F6}" type="presParOf" srcId="{7718219C-0C5B-4CAF-A510-792E6E5E41C1}" destId="{1683A45D-856A-48E0-985B-FE990DF390D0}" srcOrd="4" destOrd="0" presId="urn:microsoft.com/office/officeart/2016/7/layout/RoundedRectangleTimeline"/>
    <dgm:cxn modelId="{83CBA63A-F1ED-491C-AB86-FFA3DD6E8D1C}" type="presParOf" srcId="{EBEA9F54-7364-45F9-829B-BF1EB38AEB12}" destId="{647D1455-52F4-414B-A26C-9CABF40F3481}" srcOrd="7" destOrd="0" presId="urn:microsoft.com/office/officeart/2016/7/layout/RoundedRectangleTimeline"/>
    <dgm:cxn modelId="{A6174349-6BCD-43D3-BDA3-7624E0F547E5}" type="presParOf" srcId="{EBEA9F54-7364-45F9-829B-BF1EB38AEB12}" destId="{BB8A81B4-8003-4089-9161-C8F9B7BD96DD}" srcOrd="8" destOrd="0" presId="urn:microsoft.com/office/officeart/2016/7/layout/RoundedRectangleTimeline"/>
    <dgm:cxn modelId="{946114FD-32E2-4904-A58A-20F21B340384}" type="presParOf" srcId="{BB8A81B4-8003-4089-9161-C8F9B7BD96DD}" destId="{A79AE1B1-43F6-4644-90D0-167815D3B781}" srcOrd="0" destOrd="0" presId="urn:microsoft.com/office/officeart/2016/7/layout/RoundedRectangleTimeline"/>
    <dgm:cxn modelId="{47E4231C-E113-49E4-8F02-41B91D6F03B4}" type="presParOf" srcId="{BB8A81B4-8003-4089-9161-C8F9B7BD96DD}" destId="{C9CFAEB4-2E0A-417D-A04B-88B0162A487A}" srcOrd="1" destOrd="0" presId="urn:microsoft.com/office/officeart/2016/7/layout/RoundedRectangleTimeline"/>
    <dgm:cxn modelId="{6050A691-F71F-44EB-A264-DDBF0AEA35B0}" type="presParOf" srcId="{BB8A81B4-8003-4089-9161-C8F9B7BD96DD}" destId="{3E565E4B-0548-474E-993D-652277A42505}" srcOrd="2" destOrd="0" presId="urn:microsoft.com/office/officeart/2016/7/layout/RoundedRectangleTimeline"/>
    <dgm:cxn modelId="{34A31727-ED33-40E2-8E9C-E61DEA058D07}" type="presParOf" srcId="{BB8A81B4-8003-4089-9161-C8F9B7BD96DD}" destId="{A5268E3C-FA89-4511-A89E-1BB5C4FF2BD7}" srcOrd="3" destOrd="0" presId="urn:microsoft.com/office/officeart/2016/7/layout/RoundedRectangleTimeline"/>
    <dgm:cxn modelId="{509E69D2-F31D-40F2-88A2-ABBBD4D4654D}" type="presParOf" srcId="{BB8A81B4-8003-4089-9161-C8F9B7BD96DD}" destId="{3B9BFB55-F3D5-4167-A9F0-7576AA58BE59}" srcOrd="4" destOrd="0" presId="urn:microsoft.com/office/officeart/2016/7/layout/RoundedRectangleTimelin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B8A1573-E2A3-40BF-8EC7-DEA5238C0D7E}" type="doc">
      <dgm:prSet loTypeId="urn:microsoft.com/office/officeart/2005/8/layout/list1" loCatId="list" qsTypeId="urn:microsoft.com/office/officeart/2005/8/quickstyle/3d1" qsCatId="3D" csTypeId="urn:microsoft.com/office/officeart/2005/8/colors/colorful1" csCatId="colorful" phldr="1"/>
      <dgm:spPr/>
      <dgm:t>
        <a:bodyPr/>
        <a:lstStyle/>
        <a:p>
          <a:endParaRPr lang="en-US"/>
        </a:p>
      </dgm:t>
    </dgm:pt>
    <dgm:pt modelId="{222DBA1F-93F5-40F3-B732-2375E597E3B2}">
      <dgm:prSet phldrT="[Text]"/>
      <dgm:spPr>
        <a:solidFill>
          <a:schemeClr val="tx1"/>
        </a:solidFill>
      </dgm:spPr>
      <dgm:t>
        <a:bodyPr/>
        <a:lstStyle/>
        <a:p>
          <a:r>
            <a:rPr lang="en-US" dirty="0"/>
            <a:t>1. </a:t>
          </a:r>
          <a:r>
            <a:rPr lang="en-US" dirty="0">
              <a:solidFill>
                <a:schemeClr val="bg1"/>
              </a:solidFill>
            </a:rPr>
            <a:t>YOLO V3</a:t>
          </a:r>
        </a:p>
      </dgm:t>
    </dgm:pt>
    <dgm:pt modelId="{654411B5-A350-4585-B984-BC959A853E83}" type="parTrans" cxnId="{E89BF25A-C65E-42B3-A486-99286C0D68DB}">
      <dgm:prSet/>
      <dgm:spPr/>
      <dgm:t>
        <a:bodyPr/>
        <a:lstStyle/>
        <a:p>
          <a:endParaRPr lang="en-US"/>
        </a:p>
      </dgm:t>
    </dgm:pt>
    <dgm:pt modelId="{E9C5F1EE-B82D-4924-9E1F-92AE1480EFF5}" type="sibTrans" cxnId="{E89BF25A-C65E-42B3-A486-99286C0D68DB}">
      <dgm:prSet/>
      <dgm:spPr/>
      <dgm:t>
        <a:bodyPr/>
        <a:lstStyle/>
        <a:p>
          <a:endParaRPr lang="en-US"/>
        </a:p>
      </dgm:t>
    </dgm:pt>
    <dgm:pt modelId="{24F3E0E3-07E7-4AEC-911A-F187B3C47450}">
      <dgm:prSet phldrT="[Text]"/>
      <dgm:spPr>
        <a:solidFill>
          <a:schemeClr val="tx1"/>
        </a:solidFill>
      </dgm:spPr>
      <dgm:t>
        <a:bodyPr/>
        <a:lstStyle/>
        <a:p>
          <a:r>
            <a:rPr lang="en-US" dirty="0"/>
            <a:t>2. </a:t>
          </a:r>
          <a:r>
            <a:rPr lang="en-US" dirty="0">
              <a:solidFill>
                <a:schemeClr val="bg1"/>
              </a:solidFill>
            </a:rPr>
            <a:t>SSD MobileNet </a:t>
          </a:r>
        </a:p>
      </dgm:t>
    </dgm:pt>
    <dgm:pt modelId="{1FBEEFB2-E89B-4175-AB58-60246B7D4A79}" type="parTrans" cxnId="{243C0B18-0566-48A6-A120-BA74536FFAAE}">
      <dgm:prSet/>
      <dgm:spPr/>
      <dgm:t>
        <a:bodyPr/>
        <a:lstStyle/>
        <a:p>
          <a:endParaRPr lang="en-US"/>
        </a:p>
      </dgm:t>
    </dgm:pt>
    <dgm:pt modelId="{20D9151D-8868-4A38-B80B-BC36277F6799}" type="sibTrans" cxnId="{243C0B18-0566-48A6-A120-BA74536FFAAE}">
      <dgm:prSet/>
      <dgm:spPr/>
      <dgm:t>
        <a:bodyPr/>
        <a:lstStyle/>
        <a:p>
          <a:endParaRPr lang="en-US"/>
        </a:p>
      </dgm:t>
    </dgm:pt>
    <dgm:pt modelId="{7F9A272B-6983-4C19-B73D-5FDF0DC8F807}">
      <dgm:prSet phldrT="[Text]"/>
      <dgm:spPr>
        <a:solidFill>
          <a:schemeClr val="tx1"/>
        </a:solidFill>
      </dgm:spPr>
      <dgm:t>
        <a:bodyPr/>
        <a:lstStyle/>
        <a:p>
          <a:r>
            <a:rPr lang="en-US" dirty="0"/>
            <a:t>3. </a:t>
          </a:r>
          <a:r>
            <a:rPr lang="en-US" dirty="0">
              <a:solidFill>
                <a:schemeClr val="bg1"/>
              </a:solidFill>
            </a:rPr>
            <a:t>Faster RCNN </a:t>
          </a:r>
        </a:p>
      </dgm:t>
    </dgm:pt>
    <dgm:pt modelId="{2C09F741-118A-4C28-8AF9-EA125A3884B3}" type="parTrans" cxnId="{1DB99D29-3BFE-4F51-8723-CF9AEAE86312}">
      <dgm:prSet/>
      <dgm:spPr/>
      <dgm:t>
        <a:bodyPr/>
        <a:lstStyle/>
        <a:p>
          <a:endParaRPr lang="en-US"/>
        </a:p>
      </dgm:t>
    </dgm:pt>
    <dgm:pt modelId="{7A0D96CE-D0E8-46AD-9264-4BE7C615570F}" type="sibTrans" cxnId="{1DB99D29-3BFE-4F51-8723-CF9AEAE86312}">
      <dgm:prSet/>
      <dgm:spPr/>
      <dgm:t>
        <a:bodyPr/>
        <a:lstStyle/>
        <a:p>
          <a:endParaRPr lang="en-US"/>
        </a:p>
      </dgm:t>
    </dgm:pt>
    <dgm:pt modelId="{3D4E7C2E-67A1-4F84-8310-A8B96824BB23}" type="pres">
      <dgm:prSet presAssocID="{FB8A1573-E2A3-40BF-8EC7-DEA5238C0D7E}" presName="linear" presStyleCnt="0">
        <dgm:presLayoutVars>
          <dgm:dir/>
          <dgm:animLvl val="lvl"/>
          <dgm:resizeHandles val="exact"/>
        </dgm:presLayoutVars>
      </dgm:prSet>
      <dgm:spPr/>
    </dgm:pt>
    <dgm:pt modelId="{1CF55616-62F9-4915-AF00-7AEDE8C98F56}" type="pres">
      <dgm:prSet presAssocID="{222DBA1F-93F5-40F3-B732-2375E597E3B2}" presName="parentLin" presStyleCnt="0"/>
      <dgm:spPr/>
    </dgm:pt>
    <dgm:pt modelId="{B4B9EE95-D604-40E2-8EA7-73CB9E57DF89}" type="pres">
      <dgm:prSet presAssocID="{222DBA1F-93F5-40F3-B732-2375E597E3B2}" presName="parentLeftMargin" presStyleLbl="node1" presStyleIdx="0" presStyleCnt="3"/>
      <dgm:spPr/>
    </dgm:pt>
    <dgm:pt modelId="{89CE37B4-1943-4506-92BD-2E80332A8093}" type="pres">
      <dgm:prSet presAssocID="{222DBA1F-93F5-40F3-B732-2375E597E3B2}" presName="parentText" presStyleLbl="node1" presStyleIdx="0" presStyleCnt="3" custLinFactNeighborX="-5975" custLinFactNeighborY="-10018">
        <dgm:presLayoutVars>
          <dgm:chMax val="0"/>
          <dgm:bulletEnabled val="1"/>
        </dgm:presLayoutVars>
      </dgm:prSet>
      <dgm:spPr/>
    </dgm:pt>
    <dgm:pt modelId="{36B05336-9005-40D9-9DDC-5844D7717816}" type="pres">
      <dgm:prSet presAssocID="{222DBA1F-93F5-40F3-B732-2375E597E3B2}" presName="negativeSpace" presStyleCnt="0"/>
      <dgm:spPr/>
    </dgm:pt>
    <dgm:pt modelId="{D573C703-06E5-494B-BCB3-41EE07983E7E}" type="pres">
      <dgm:prSet presAssocID="{222DBA1F-93F5-40F3-B732-2375E597E3B2}" presName="childText" presStyleLbl="conFgAcc1" presStyleIdx="0" presStyleCnt="3" custLinFactNeighborY="3324">
        <dgm:presLayoutVars>
          <dgm:bulletEnabled val="1"/>
        </dgm:presLayoutVars>
      </dgm:prSet>
      <dgm:spPr/>
    </dgm:pt>
    <dgm:pt modelId="{E191389B-0B43-4F33-B91A-ECE24A883C1B}" type="pres">
      <dgm:prSet presAssocID="{E9C5F1EE-B82D-4924-9E1F-92AE1480EFF5}" presName="spaceBetweenRectangles" presStyleCnt="0"/>
      <dgm:spPr/>
    </dgm:pt>
    <dgm:pt modelId="{AF888833-F122-490D-87BE-2D1A7425E775}" type="pres">
      <dgm:prSet presAssocID="{24F3E0E3-07E7-4AEC-911A-F187B3C47450}" presName="parentLin" presStyleCnt="0"/>
      <dgm:spPr/>
    </dgm:pt>
    <dgm:pt modelId="{723B802E-AEF3-4110-B27F-480F5E3E70F0}" type="pres">
      <dgm:prSet presAssocID="{24F3E0E3-07E7-4AEC-911A-F187B3C47450}" presName="parentLeftMargin" presStyleLbl="node1" presStyleIdx="0" presStyleCnt="3"/>
      <dgm:spPr/>
    </dgm:pt>
    <dgm:pt modelId="{CB8B6DD3-9E24-46D1-B6E6-C65B9C8BC56C}" type="pres">
      <dgm:prSet presAssocID="{24F3E0E3-07E7-4AEC-911A-F187B3C47450}" presName="parentText" presStyleLbl="node1" presStyleIdx="1" presStyleCnt="3" custLinFactNeighborX="2987" custLinFactNeighborY="-1082">
        <dgm:presLayoutVars>
          <dgm:chMax val="0"/>
          <dgm:bulletEnabled val="1"/>
        </dgm:presLayoutVars>
      </dgm:prSet>
      <dgm:spPr/>
    </dgm:pt>
    <dgm:pt modelId="{D9497CBD-AE91-42E2-90FD-7E731C43A77B}" type="pres">
      <dgm:prSet presAssocID="{24F3E0E3-07E7-4AEC-911A-F187B3C47450}" presName="negativeSpace" presStyleCnt="0"/>
      <dgm:spPr/>
    </dgm:pt>
    <dgm:pt modelId="{31C501F6-D5A5-4C96-B8E0-8BE94932D37C}" type="pres">
      <dgm:prSet presAssocID="{24F3E0E3-07E7-4AEC-911A-F187B3C47450}" presName="childText" presStyleLbl="conFgAcc1" presStyleIdx="1" presStyleCnt="3">
        <dgm:presLayoutVars>
          <dgm:bulletEnabled val="1"/>
        </dgm:presLayoutVars>
      </dgm:prSet>
      <dgm:spPr/>
    </dgm:pt>
    <dgm:pt modelId="{D3B7D3DC-32D1-4612-ADCF-0E71513C2AAF}" type="pres">
      <dgm:prSet presAssocID="{20D9151D-8868-4A38-B80B-BC36277F6799}" presName="spaceBetweenRectangles" presStyleCnt="0"/>
      <dgm:spPr/>
    </dgm:pt>
    <dgm:pt modelId="{3E9B0784-BD51-450D-95FF-83A6F0234F8E}" type="pres">
      <dgm:prSet presAssocID="{7F9A272B-6983-4C19-B73D-5FDF0DC8F807}" presName="parentLin" presStyleCnt="0"/>
      <dgm:spPr/>
    </dgm:pt>
    <dgm:pt modelId="{47239BA8-C61D-41DD-9EB0-81C26275CA94}" type="pres">
      <dgm:prSet presAssocID="{7F9A272B-6983-4C19-B73D-5FDF0DC8F807}" presName="parentLeftMargin" presStyleLbl="node1" presStyleIdx="1" presStyleCnt="3"/>
      <dgm:spPr/>
    </dgm:pt>
    <dgm:pt modelId="{7F59F9BC-6487-4C15-B113-9E154F11C32B}" type="pres">
      <dgm:prSet presAssocID="{7F9A272B-6983-4C19-B73D-5FDF0DC8F807}" presName="parentText" presStyleLbl="node1" presStyleIdx="2" presStyleCnt="3">
        <dgm:presLayoutVars>
          <dgm:chMax val="0"/>
          <dgm:bulletEnabled val="1"/>
        </dgm:presLayoutVars>
      </dgm:prSet>
      <dgm:spPr/>
    </dgm:pt>
    <dgm:pt modelId="{15B5CEC5-9F8D-44B9-8ABB-3063D02AA2A0}" type="pres">
      <dgm:prSet presAssocID="{7F9A272B-6983-4C19-B73D-5FDF0DC8F807}" presName="negativeSpace" presStyleCnt="0"/>
      <dgm:spPr/>
    </dgm:pt>
    <dgm:pt modelId="{1AB07958-5913-46AF-A8C6-EE5908DFD62D}" type="pres">
      <dgm:prSet presAssocID="{7F9A272B-6983-4C19-B73D-5FDF0DC8F807}" presName="childText" presStyleLbl="conFgAcc1" presStyleIdx="2" presStyleCnt="3">
        <dgm:presLayoutVars>
          <dgm:bulletEnabled val="1"/>
        </dgm:presLayoutVars>
      </dgm:prSet>
      <dgm:spPr/>
    </dgm:pt>
  </dgm:ptLst>
  <dgm:cxnLst>
    <dgm:cxn modelId="{243C0B18-0566-48A6-A120-BA74536FFAAE}" srcId="{FB8A1573-E2A3-40BF-8EC7-DEA5238C0D7E}" destId="{24F3E0E3-07E7-4AEC-911A-F187B3C47450}" srcOrd="1" destOrd="0" parTransId="{1FBEEFB2-E89B-4175-AB58-60246B7D4A79}" sibTransId="{20D9151D-8868-4A38-B80B-BC36277F6799}"/>
    <dgm:cxn modelId="{80792427-1764-4A20-B903-AD314A5FF2C7}" type="presOf" srcId="{222DBA1F-93F5-40F3-B732-2375E597E3B2}" destId="{B4B9EE95-D604-40E2-8EA7-73CB9E57DF89}" srcOrd="0" destOrd="0" presId="urn:microsoft.com/office/officeart/2005/8/layout/list1"/>
    <dgm:cxn modelId="{1DB99D29-3BFE-4F51-8723-CF9AEAE86312}" srcId="{FB8A1573-E2A3-40BF-8EC7-DEA5238C0D7E}" destId="{7F9A272B-6983-4C19-B73D-5FDF0DC8F807}" srcOrd="2" destOrd="0" parTransId="{2C09F741-118A-4C28-8AF9-EA125A3884B3}" sibTransId="{7A0D96CE-D0E8-46AD-9264-4BE7C615570F}"/>
    <dgm:cxn modelId="{F8003671-4F9B-44EF-8057-275550EF0F59}" type="presOf" srcId="{222DBA1F-93F5-40F3-B732-2375E597E3B2}" destId="{89CE37B4-1943-4506-92BD-2E80332A8093}" srcOrd="1" destOrd="0" presId="urn:microsoft.com/office/officeart/2005/8/layout/list1"/>
    <dgm:cxn modelId="{07655251-4741-4EA1-9BAE-B52B31FF44AC}" type="presOf" srcId="{7F9A272B-6983-4C19-B73D-5FDF0DC8F807}" destId="{47239BA8-C61D-41DD-9EB0-81C26275CA94}" srcOrd="0" destOrd="0" presId="urn:microsoft.com/office/officeart/2005/8/layout/list1"/>
    <dgm:cxn modelId="{8B493B53-D9B8-4846-820F-510AEF2767EC}" type="presOf" srcId="{7F9A272B-6983-4C19-B73D-5FDF0DC8F807}" destId="{7F59F9BC-6487-4C15-B113-9E154F11C32B}" srcOrd="1" destOrd="0" presId="urn:microsoft.com/office/officeart/2005/8/layout/list1"/>
    <dgm:cxn modelId="{047A4757-2B16-4F30-9106-A07F8C2D9DF5}" type="presOf" srcId="{FB8A1573-E2A3-40BF-8EC7-DEA5238C0D7E}" destId="{3D4E7C2E-67A1-4F84-8310-A8B96824BB23}" srcOrd="0" destOrd="0" presId="urn:microsoft.com/office/officeart/2005/8/layout/list1"/>
    <dgm:cxn modelId="{E89BF25A-C65E-42B3-A486-99286C0D68DB}" srcId="{FB8A1573-E2A3-40BF-8EC7-DEA5238C0D7E}" destId="{222DBA1F-93F5-40F3-B732-2375E597E3B2}" srcOrd="0" destOrd="0" parTransId="{654411B5-A350-4585-B984-BC959A853E83}" sibTransId="{E9C5F1EE-B82D-4924-9E1F-92AE1480EFF5}"/>
    <dgm:cxn modelId="{F78ED4F1-343C-4985-AAD3-19B7359E71D9}" type="presOf" srcId="{24F3E0E3-07E7-4AEC-911A-F187B3C47450}" destId="{723B802E-AEF3-4110-B27F-480F5E3E70F0}" srcOrd="0" destOrd="0" presId="urn:microsoft.com/office/officeart/2005/8/layout/list1"/>
    <dgm:cxn modelId="{AECFC3F9-4653-46A9-9B33-54190C134DFC}" type="presOf" srcId="{24F3E0E3-07E7-4AEC-911A-F187B3C47450}" destId="{CB8B6DD3-9E24-46D1-B6E6-C65B9C8BC56C}" srcOrd="1" destOrd="0" presId="urn:microsoft.com/office/officeart/2005/8/layout/list1"/>
    <dgm:cxn modelId="{BA9B8B2A-B8C7-4454-AC8C-4BEA394BAD6C}" type="presParOf" srcId="{3D4E7C2E-67A1-4F84-8310-A8B96824BB23}" destId="{1CF55616-62F9-4915-AF00-7AEDE8C98F56}" srcOrd="0" destOrd="0" presId="urn:microsoft.com/office/officeart/2005/8/layout/list1"/>
    <dgm:cxn modelId="{48CFD0C0-D79E-46E4-8183-76CA8BB0A072}" type="presParOf" srcId="{1CF55616-62F9-4915-AF00-7AEDE8C98F56}" destId="{B4B9EE95-D604-40E2-8EA7-73CB9E57DF89}" srcOrd="0" destOrd="0" presId="urn:microsoft.com/office/officeart/2005/8/layout/list1"/>
    <dgm:cxn modelId="{86FE1F61-3C6D-4DBD-837F-B3EDE46E8EF5}" type="presParOf" srcId="{1CF55616-62F9-4915-AF00-7AEDE8C98F56}" destId="{89CE37B4-1943-4506-92BD-2E80332A8093}" srcOrd="1" destOrd="0" presId="urn:microsoft.com/office/officeart/2005/8/layout/list1"/>
    <dgm:cxn modelId="{B90C260D-4E13-46C4-B875-E035006A1635}" type="presParOf" srcId="{3D4E7C2E-67A1-4F84-8310-A8B96824BB23}" destId="{36B05336-9005-40D9-9DDC-5844D7717816}" srcOrd="1" destOrd="0" presId="urn:microsoft.com/office/officeart/2005/8/layout/list1"/>
    <dgm:cxn modelId="{655BB962-F4A9-4EF2-BD06-F3257AC78D4E}" type="presParOf" srcId="{3D4E7C2E-67A1-4F84-8310-A8B96824BB23}" destId="{D573C703-06E5-494B-BCB3-41EE07983E7E}" srcOrd="2" destOrd="0" presId="urn:microsoft.com/office/officeart/2005/8/layout/list1"/>
    <dgm:cxn modelId="{A848C22E-BC1A-45AA-9E0A-D5CA84C31504}" type="presParOf" srcId="{3D4E7C2E-67A1-4F84-8310-A8B96824BB23}" destId="{E191389B-0B43-4F33-B91A-ECE24A883C1B}" srcOrd="3" destOrd="0" presId="urn:microsoft.com/office/officeart/2005/8/layout/list1"/>
    <dgm:cxn modelId="{00581BC6-8863-4C2A-8A81-C31E05508314}" type="presParOf" srcId="{3D4E7C2E-67A1-4F84-8310-A8B96824BB23}" destId="{AF888833-F122-490D-87BE-2D1A7425E775}" srcOrd="4" destOrd="0" presId="urn:microsoft.com/office/officeart/2005/8/layout/list1"/>
    <dgm:cxn modelId="{DD55B8C9-342F-4EA7-9A10-A2EE4D28C1D6}" type="presParOf" srcId="{AF888833-F122-490D-87BE-2D1A7425E775}" destId="{723B802E-AEF3-4110-B27F-480F5E3E70F0}" srcOrd="0" destOrd="0" presId="urn:microsoft.com/office/officeart/2005/8/layout/list1"/>
    <dgm:cxn modelId="{8D610118-7164-44E9-8C20-E3FE06C1CAF6}" type="presParOf" srcId="{AF888833-F122-490D-87BE-2D1A7425E775}" destId="{CB8B6DD3-9E24-46D1-B6E6-C65B9C8BC56C}" srcOrd="1" destOrd="0" presId="urn:microsoft.com/office/officeart/2005/8/layout/list1"/>
    <dgm:cxn modelId="{E032F705-DFC1-4987-9FD7-FDB242315DD3}" type="presParOf" srcId="{3D4E7C2E-67A1-4F84-8310-A8B96824BB23}" destId="{D9497CBD-AE91-42E2-90FD-7E731C43A77B}" srcOrd="5" destOrd="0" presId="urn:microsoft.com/office/officeart/2005/8/layout/list1"/>
    <dgm:cxn modelId="{AEFECD94-13FD-4FF3-A8AB-DD023A59E62B}" type="presParOf" srcId="{3D4E7C2E-67A1-4F84-8310-A8B96824BB23}" destId="{31C501F6-D5A5-4C96-B8E0-8BE94932D37C}" srcOrd="6" destOrd="0" presId="urn:microsoft.com/office/officeart/2005/8/layout/list1"/>
    <dgm:cxn modelId="{387E8D01-F800-409B-A807-0B83A71035F3}" type="presParOf" srcId="{3D4E7C2E-67A1-4F84-8310-A8B96824BB23}" destId="{D3B7D3DC-32D1-4612-ADCF-0E71513C2AAF}" srcOrd="7" destOrd="0" presId="urn:microsoft.com/office/officeart/2005/8/layout/list1"/>
    <dgm:cxn modelId="{67C33A2C-AB19-4AEB-B399-F36954634FB4}" type="presParOf" srcId="{3D4E7C2E-67A1-4F84-8310-A8B96824BB23}" destId="{3E9B0784-BD51-450D-95FF-83A6F0234F8E}" srcOrd="8" destOrd="0" presId="urn:microsoft.com/office/officeart/2005/8/layout/list1"/>
    <dgm:cxn modelId="{E0BA33CA-C3C3-4E1F-AB1C-99D8DA386F38}" type="presParOf" srcId="{3E9B0784-BD51-450D-95FF-83A6F0234F8E}" destId="{47239BA8-C61D-41DD-9EB0-81C26275CA94}" srcOrd="0" destOrd="0" presId="urn:microsoft.com/office/officeart/2005/8/layout/list1"/>
    <dgm:cxn modelId="{BB349D83-6148-4C1C-8931-E5468E96003E}" type="presParOf" srcId="{3E9B0784-BD51-450D-95FF-83A6F0234F8E}" destId="{7F59F9BC-6487-4C15-B113-9E154F11C32B}" srcOrd="1" destOrd="0" presId="urn:microsoft.com/office/officeart/2005/8/layout/list1"/>
    <dgm:cxn modelId="{BEB147DA-10F1-4C34-9BF1-8B1ABF89948E}" type="presParOf" srcId="{3D4E7C2E-67A1-4F84-8310-A8B96824BB23}" destId="{15B5CEC5-9F8D-44B9-8ABB-3063D02AA2A0}" srcOrd="9" destOrd="0" presId="urn:microsoft.com/office/officeart/2005/8/layout/list1"/>
    <dgm:cxn modelId="{4304E4C0-CF31-4521-B7F7-7301559835E4}" type="presParOf" srcId="{3D4E7C2E-67A1-4F84-8310-A8B96824BB23}" destId="{1AB07958-5913-46AF-A8C6-EE5908DFD62D}"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71F57E-D542-4163-95B1-92B1B114497F}">
      <dsp:nvSpPr>
        <dsp:cNvPr id="0" name=""/>
        <dsp:cNvSpPr/>
      </dsp:nvSpPr>
      <dsp:spPr>
        <a:xfrm rot="16200000">
          <a:off x="1291952" y="1006054"/>
          <a:ext cx="378608" cy="1773971"/>
        </a:xfrm>
        <a:prstGeom prst="round2SameRect">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1">
          <a:noAutofit/>
        </a:bodyPr>
        <a:lstStyle/>
        <a:p>
          <a:pPr marL="0" lvl="0" indent="0" algn="ctr" defTabSz="711200">
            <a:lnSpc>
              <a:spcPct val="90000"/>
            </a:lnSpc>
            <a:spcBef>
              <a:spcPct val="0"/>
            </a:spcBef>
            <a:spcAft>
              <a:spcPct val="35000"/>
            </a:spcAft>
            <a:buNone/>
          </a:pPr>
          <a:r>
            <a:rPr lang="en-US" sz="1600" b="1" kern="1200" dirty="0">
              <a:latin typeface="Trebuchet MS" panose="020B0603020202020204" pitchFamily="34" charset="0"/>
            </a:rPr>
            <a:t>STEP:1</a:t>
          </a:r>
        </a:p>
      </dsp:txBody>
      <dsp:txXfrm rot="5400000">
        <a:off x="612753" y="1722217"/>
        <a:ext cx="1755489" cy="341644"/>
      </dsp:txXfrm>
    </dsp:sp>
    <dsp:sp modelId="{C0317DA2-D763-4621-9680-990E0F78E293}">
      <dsp:nvSpPr>
        <dsp:cNvPr id="0" name=""/>
        <dsp:cNvSpPr/>
      </dsp:nvSpPr>
      <dsp:spPr>
        <a:xfrm>
          <a:off x="2946" y="0"/>
          <a:ext cx="2956619" cy="13251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121920" numCol="1" spcCol="1270" anchor="b" anchorCtr="1">
          <a:noAutofit/>
        </a:bodyPr>
        <a:lstStyle/>
        <a:p>
          <a:pPr marL="0" lvl="0" indent="0" algn="ctr" defTabSz="711200">
            <a:lnSpc>
              <a:spcPct val="90000"/>
            </a:lnSpc>
            <a:spcBef>
              <a:spcPct val="0"/>
            </a:spcBef>
            <a:spcAft>
              <a:spcPct val="35000"/>
            </a:spcAft>
            <a:buNone/>
          </a:pPr>
          <a:r>
            <a:rPr lang="en-US" sz="1600" b="1" kern="1200" dirty="0">
              <a:latin typeface="Trebuchet MS" panose="020B0603020202020204" pitchFamily="34" charset="0"/>
            </a:rPr>
            <a:t>Collecting – Processing Dataset</a:t>
          </a:r>
        </a:p>
        <a:p>
          <a:pPr marL="0" lvl="0" indent="0" algn="ctr" defTabSz="711200">
            <a:lnSpc>
              <a:spcPct val="90000"/>
            </a:lnSpc>
            <a:spcBef>
              <a:spcPct val="0"/>
            </a:spcBef>
            <a:spcAft>
              <a:spcPct val="35000"/>
            </a:spcAft>
            <a:buNone/>
          </a:pPr>
          <a:r>
            <a:rPr lang="en-US" sz="1600" b="1" kern="1200">
              <a:latin typeface="Trebuchet MS" panose="020B0603020202020204" pitchFamily="34" charset="0"/>
            </a:rPr>
            <a:t>(</a:t>
          </a:r>
          <a:r>
            <a:rPr lang="en-US" sz="1600" b="1" kern="1200" dirty="0">
              <a:latin typeface="Trebuchet MS" panose="020B0603020202020204" pitchFamily="34" charset="0"/>
            </a:rPr>
            <a:t>Accident  Footage Dataset )</a:t>
          </a:r>
        </a:p>
      </dsp:txBody>
      <dsp:txXfrm>
        <a:off x="2946" y="0"/>
        <a:ext cx="2956619" cy="1325128"/>
      </dsp:txXfrm>
    </dsp:sp>
    <dsp:sp modelId="{6898D4C1-54F6-4DA4-9607-F444437C8E6E}">
      <dsp:nvSpPr>
        <dsp:cNvPr id="0" name=""/>
        <dsp:cNvSpPr/>
      </dsp:nvSpPr>
      <dsp:spPr>
        <a:xfrm>
          <a:off x="1481256" y="1400849"/>
          <a:ext cx="0" cy="302886"/>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D73D486C-1D43-4208-9FD9-CC7C2550C1E8}">
      <dsp:nvSpPr>
        <dsp:cNvPr id="0" name=""/>
        <dsp:cNvSpPr/>
      </dsp:nvSpPr>
      <dsp:spPr>
        <a:xfrm>
          <a:off x="1443395" y="1325128"/>
          <a:ext cx="75721" cy="75721"/>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0D22B8F-54BF-4FAE-9F7C-B58FA74468D0}">
      <dsp:nvSpPr>
        <dsp:cNvPr id="0" name=""/>
        <dsp:cNvSpPr/>
      </dsp:nvSpPr>
      <dsp:spPr>
        <a:xfrm>
          <a:off x="2368242" y="1703735"/>
          <a:ext cx="1773971" cy="378608"/>
        </a:xfrm>
        <a:prstGeom prst="rect">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1">
          <a:noAutofit/>
        </a:bodyPr>
        <a:lstStyle/>
        <a:p>
          <a:pPr marL="0" lvl="0" indent="0" algn="ctr" defTabSz="711200">
            <a:lnSpc>
              <a:spcPct val="90000"/>
            </a:lnSpc>
            <a:spcBef>
              <a:spcPct val="0"/>
            </a:spcBef>
            <a:spcAft>
              <a:spcPct val="35000"/>
            </a:spcAft>
            <a:buNone/>
          </a:pPr>
          <a:r>
            <a:rPr lang="en-US" sz="1600" b="1" kern="1200" dirty="0">
              <a:latin typeface="Trebuchet MS" panose="020B0603020202020204" pitchFamily="34" charset="0"/>
            </a:rPr>
            <a:t>STEP:2</a:t>
          </a:r>
        </a:p>
      </dsp:txBody>
      <dsp:txXfrm>
        <a:off x="2368242" y="1703735"/>
        <a:ext cx="1773971" cy="378608"/>
      </dsp:txXfrm>
    </dsp:sp>
    <dsp:sp modelId="{E1F35975-00CA-4B74-AB7C-CD8812C99AEF}">
      <dsp:nvSpPr>
        <dsp:cNvPr id="0" name=""/>
        <dsp:cNvSpPr/>
      </dsp:nvSpPr>
      <dsp:spPr>
        <a:xfrm>
          <a:off x="1776918" y="2460952"/>
          <a:ext cx="2956619" cy="13251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21920" rIns="0" bIns="0" numCol="1" spcCol="1270" anchor="t" anchorCtr="1">
          <a:noAutofit/>
        </a:bodyPr>
        <a:lstStyle/>
        <a:p>
          <a:pPr marL="0" lvl="0" indent="0" algn="ctr" defTabSz="711200">
            <a:lnSpc>
              <a:spcPct val="90000"/>
            </a:lnSpc>
            <a:spcBef>
              <a:spcPct val="0"/>
            </a:spcBef>
            <a:spcAft>
              <a:spcPct val="35000"/>
            </a:spcAft>
            <a:buNone/>
          </a:pPr>
          <a:r>
            <a:rPr lang="en-US" sz="1600" b="1" kern="1200" dirty="0">
              <a:latin typeface="Trebuchet MS" panose="020B0603020202020204" pitchFamily="34" charset="0"/>
            </a:rPr>
            <a:t>Training the model</a:t>
          </a:r>
        </a:p>
        <a:p>
          <a:pPr marL="0" lvl="0" indent="0" algn="ctr" defTabSz="711200">
            <a:lnSpc>
              <a:spcPct val="90000"/>
            </a:lnSpc>
            <a:spcBef>
              <a:spcPct val="0"/>
            </a:spcBef>
            <a:spcAft>
              <a:spcPct val="35000"/>
            </a:spcAft>
            <a:buNone/>
          </a:pPr>
          <a:r>
            <a:rPr lang="en-US" sz="1600" b="1" kern="1200" dirty="0">
              <a:latin typeface="Trebuchet MS" panose="020B0603020202020204" pitchFamily="34" charset="0"/>
            </a:rPr>
            <a:t>(YOLOv3 ,SSD MobileNet &amp; Faster RCNN)</a:t>
          </a:r>
        </a:p>
      </dsp:txBody>
      <dsp:txXfrm>
        <a:off x="1776918" y="2460952"/>
        <a:ext cx="2956619" cy="1325128"/>
      </dsp:txXfrm>
    </dsp:sp>
    <dsp:sp modelId="{152FB453-AA1C-4C6D-86AE-2A7A4BF73B8B}">
      <dsp:nvSpPr>
        <dsp:cNvPr id="0" name=""/>
        <dsp:cNvSpPr/>
      </dsp:nvSpPr>
      <dsp:spPr>
        <a:xfrm>
          <a:off x="3255228" y="2082343"/>
          <a:ext cx="0" cy="302886"/>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BC9CEA29-8429-48CF-B30A-81626D4345E2}">
      <dsp:nvSpPr>
        <dsp:cNvPr id="0" name=""/>
        <dsp:cNvSpPr/>
      </dsp:nvSpPr>
      <dsp:spPr>
        <a:xfrm>
          <a:off x="3217367" y="2385230"/>
          <a:ext cx="75721" cy="75721"/>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0073129-181E-4CDA-8814-F1E5000C8C53}">
      <dsp:nvSpPr>
        <dsp:cNvPr id="0" name=""/>
        <dsp:cNvSpPr/>
      </dsp:nvSpPr>
      <dsp:spPr>
        <a:xfrm>
          <a:off x="4142214" y="1703736"/>
          <a:ext cx="1773971" cy="378608"/>
        </a:xfrm>
        <a:prstGeom prst="rect">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1">
          <a:noAutofit/>
        </a:bodyPr>
        <a:lstStyle/>
        <a:p>
          <a:pPr marL="0" lvl="0" indent="0" algn="ctr" defTabSz="711200">
            <a:lnSpc>
              <a:spcPct val="90000"/>
            </a:lnSpc>
            <a:spcBef>
              <a:spcPct val="0"/>
            </a:spcBef>
            <a:spcAft>
              <a:spcPct val="35000"/>
            </a:spcAft>
            <a:buNone/>
          </a:pPr>
          <a:r>
            <a:rPr lang="en-US" sz="1600" b="1" kern="1200" dirty="0">
              <a:latin typeface="Trebuchet MS" panose="020B0603020202020204" pitchFamily="34" charset="0"/>
            </a:rPr>
            <a:t>STEP:3</a:t>
          </a:r>
        </a:p>
      </dsp:txBody>
      <dsp:txXfrm>
        <a:off x="4142214" y="1703736"/>
        <a:ext cx="1773971" cy="378608"/>
      </dsp:txXfrm>
    </dsp:sp>
    <dsp:sp modelId="{5A20FA73-3A21-4484-9105-C650E9C6EB1C}">
      <dsp:nvSpPr>
        <dsp:cNvPr id="0" name=""/>
        <dsp:cNvSpPr/>
      </dsp:nvSpPr>
      <dsp:spPr>
        <a:xfrm>
          <a:off x="3550890" y="0"/>
          <a:ext cx="2956619" cy="13251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121920" numCol="1" spcCol="1270" anchor="b" anchorCtr="1">
          <a:noAutofit/>
        </a:bodyPr>
        <a:lstStyle/>
        <a:p>
          <a:pPr marL="0" lvl="0" indent="0" algn="ctr" defTabSz="711200">
            <a:lnSpc>
              <a:spcPct val="90000"/>
            </a:lnSpc>
            <a:spcBef>
              <a:spcPct val="0"/>
            </a:spcBef>
            <a:spcAft>
              <a:spcPct val="35000"/>
            </a:spcAft>
            <a:buNone/>
          </a:pPr>
          <a:r>
            <a:rPr lang="en-US" sz="1600" b="1" kern="1200" dirty="0">
              <a:latin typeface="Trebuchet MS" panose="020B0603020202020204" pitchFamily="34" charset="0"/>
            </a:rPr>
            <a:t>Model Comparison &amp; Testing </a:t>
          </a:r>
        </a:p>
      </dsp:txBody>
      <dsp:txXfrm>
        <a:off x="3550890" y="0"/>
        <a:ext cx="2956619" cy="1325128"/>
      </dsp:txXfrm>
    </dsp:sp>
    <dsp:sp modelId="{26F3F9B3-7461-4A61-97B5-AF1F062A6A31}">
      <dsp:nvSpPr>
        <dsp:cNvPr id="0" name=""/>
        <dsp:cNvSpPr/>
      </dsp:nvSpPr>
      <dsp:spPr>
        <a:xfrm>
          <a:off x="5029199" y="1400849"/>
          <a:ext cx="0" cy="302886"/>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6AD3676B-B35C-4F1B-B891-E6A623B39C7E}">
      <dsp:nvSpPr>
        <dsp:cNvPr id="0" name=""/>
        <dsp:cNvSpPr/>
      </dsp:nvSpPr>
      <dsp:spPr>
        <a:xfrm>
          <a:off x="4991339" y="1325128"/>
          <a:ext cx="75721" cy="75721"/>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CD37457-9C59-4172-BCA9-F6DD3F8790D5}">
      <dsp:nvSpPr>
        <dsp:cNvPr id="0" name=""/>
        <dsp:cNvSpPr/>
      </dsp:nvSpPr>
      <dsp:spPr>
        <a:xfrm>
          <a:off x="5916185" y="1703735"/>
          <a:ext cx="1773971" cy="378608"/>
        </a:xfrm>
        <a:prstGeom prst="rect">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1">
          <a:noAutofit/>
        </a:bodyPr>
        <a:lstStyle/>
        <a:p>
          <a:pPr marL="0" lvl="0" indent="0" algn="ctr" defTabSz="711200">
            <a:lnSpc>
              <a:spcPct val="90000"/>
            </a:lnSpc>
            <a:spcBef>
              <a:spcPct val="0"/>
            </a:spcBef>
            <a:spcAft>
              <a:spcPct val="35000"/>
            </a:spcAft>
            <a:buNone/>
          </a:pPr>
          <a:r>
            <a:rPr lang="en-US" sz="1600" b="1" kern="1200" dirty="0">
              <a:latin typeface="Trebuchet MS" panose="020B0603020202020204" pitchFamily="34" charset="0"/>
            </a:rPr>
            <a:t>STEP:4</a:t>
          </a:r>
        </a:p>
      </dsp:txBody>
      <dsp:txXfrm>
        <a:off x="5916185" y="1703735"/>
        <a:ext cx="1773971" cy="378608"/>
      </dsp:txXfrm>
    </dsp:sp>
    <dsp:sp modelId="{FDB65D9B-1D75-443C-BEF8-109339A014F9}">
      <dsp:nvSpPr>
        <dsp:cNvPr id="0" name=""/>
        <dsp:cNvSpPr/>
      </dsp:nvSpPr>
      <dsp:spPr>
        <a:xfrm>
          <a:off x="5324861" y="2460952"/>
          <a:ext cx="2956619" cy="13251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21920" rIns="0" bIns="0" numCol="1" spcCol="1270" anchor="t" anchorCtr="1">
          <a:noAutofit/>
        </a:bodyPr>
        <a:lstStyle/>
        <a:p>
          <a:pPr marL="0" lvl="0" indent="0" algn="ctr" defTabSz="711200">
            <a:lnSpc>
              <a:spcPct val="90000"/>
            </a:lnSpc>
            <a:spcBef>
              <a:spcPct val="0"/>
            </a:spcBef>
            <a:spcAft>
              <a:spcPct val="35000"/>
            </a:spcAft>
            <a:buNone/>
          </a:pPr>
          <a:r>
            <a:rPr lang="en-US" sz="1600" b="1" kern="1200" dirty="0">
              <a:latin typeface="Trebuchet MS" panose="020B0603020202020204" pitchFamily="34" charset="0"/>
            </a:rPr>
            <a:t>Deploying the model</a:t>
          </a:r>
        </a:p>
        <a:p>
          <a:pPr marL="0" lvl="0" indent="0" algn="ctr" defTabSz="711200">
            <a:lnSpc>
              <a:spcPct val="90000"/>
            </a:lnSpc>
            <a:spcBef>
              <a:spcPct val="0"/>
            </a:spcBef>
            <a:spcAft>
              <a:spcPct val="35000"/>
            </a:spcAft>
            <a:buNone/>
          </a:pPr>
          <a:r>
            <a:rPr lang="en-US" sz="1600" b="1" kern="1200" dirty="0">
              <a:latin typeface="Trebuchet MS" panose="020B0603020202020204" pitchFamily="34" charset="0"/>
            </a:rPr>
            <a:t>(API &amp; WEB UI)</a:t>
          </a:r>
        </a:p>
      </dsp:txBody>
      <dsp:txXfrm>
        <a:off x="5324861" y="2460952"/>
        <a:ext cx="2956619" cy="1325128"/>
      </dsp:txXfrm>
    </dsp:sp>
    <dsp:sp modelId="{CA5E20EB-82C1-48EB-94ED-CE7DA89B43C2}">
      <dsp:nvSpPr>
        <dsp:cNvPr id="0" name=""/>
        <dsp:cNvSpPr/>
      </dsp:nvSpPr>
      <dsp:spPr>
        <a:xfrm>
          <a:off x="6803171" y="2082343"/>
          <a:ext cx="0" cy="302886"/>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B2DE1D64-24D2-43CD-B852-43FDF8357ACE}">
      <dsp:nvSpPr>
        <dsp:cNvPr id="0" name=""/>
        <dsp:cNvSpPr/>
      </dsp:nvSpPr>
      <dsp:spPr>
        <a:xfrm>
          <a:off x="6765310" y="2385230"/>
          <a:ext cx="75721" cy="75721"/>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79AE1B1-43F6-4644-90D0-167815D3B781}">
      <dsp:nvSpPr>
        <dsp:cNvPr id="0" name=""/>
        <dsp:cNvSpPr/>
      </dsp:nvSpPr>
      <dsp:spPr>
        <a:xfrm rot="5400000">
          <a:off x="8387839" y="1006054"/>
          <a:ext cx="378608" cy="1773971"/>
        </a:xfrm>
        <a:prstGeom prst="round2SameRect">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1">
          <a:noAutofit/>
        </a:bodyPr>
        <a:lstStyle/>
        <a:p>
          <a:pPr marL="0" lvl="0" indent="0" algn="ctr" defTabSz="711200">
            <a:lnSpc>
              <a:spcPct val="90000"/>
            </a:lnSpc>
            <a:spcBef>
              <a:spcPct val="0"/>
            </a:spcBef>
            <a:spcAft>
              <a:spcPct val="35000"/>
            </a:spcAft>
            <a:buNone/>
          </a:pPr>
          <a:r>
            <a:rPr lang="en-US" sz="1600" b="1" kern="1200" dirty="0">
              <a:latin typeface="Trebuchet MS" panose="020B0603020202020204" pitchFamily="34" charset="0"/>
            </a:rPr>
            <a:t>STEP:5</a:t>
          </a:r>
        </a:p>
      </dsp:txBody>
      <dsp:txXfrm rot="-5400000">
        <a:off x="7690158" y="1722217"/>
        <a:ext cx="1755489" cy="341644"/>
      </dsp:txXfrm>
    </dsp:sp>
    <dsp:sp modelId="{C9CFAEB4-2E0A-417D-A04B-88B0162A487A}">
      <dsp:nvSpPr>
        <dsp:cNvPr id="0" name=""/>
        <dsp:cNvSpPr/>
      </dsp:nvSpPr>
      <dsp:spPr>
        <a:xfrm>
          <a:off x="7098833" y="0"/>
          <a:ext cx="2956619" cy="13251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121920" numCol="1" spcCol="1270" anchor="b" anchorCtr="1">
          <a:noAutofit/>
        </a:bodyPr>
        <a:lstStyle/>
        <a:p>
          <a:pPr marL="0" lvl="0" indent="0" algn="ctr" defTabSz="711200">
            <a:lnSpc>
              <a:spcPct val="90000"/>
            </a:lnSpc>
            <a:spcBef>
              <a:spcPct val="0"/>
            </a:spcBef>
            <a:spcAft>
              <a:spcPct val="35000"/>
            </a:spcAft>
            <a:buNone/>
          </a:pPr>
          <a:r>
            <a:rPr lang="en-US" sz="1600" b="1" kern="1200" dirty="0">
              <a:latin typeface="Trebuchet MS" panose="020B0603020202020204" pitchFamily="34" charset="0"/>
            </a:rPr>
            <a:t>Triggering Event </a:t>
          </a:r>
        </a:p>
        <a:p>
          <a:pPr marL="0" lvl="0" indent="0" algn="ctr" defTabSz="711200">
            <a:lnSpc>
              <a:spcPct val="90000"/>
            </a:lnSpc>
            <a:spcBef>
              <a:spcPct val="0"/>
            </a:spcBef>
            <a:spcAft>
              <a:spcPct val="35000"/>
            </a:spcAft>
            <a:buNone/>
          </a:pPr>
          <a:r>
            <a:rPr lang="en-US" sz="1600" b="1" kern="1200" dirty="0">
              <a:latin typeface="Trebuchet MS" panose="020B0603020202020204" pitchFamily="34" charset="0"/>
            </a:rPr>
            <a:t>(Response Generation)</a:t>
          </a:r>
        </a:p>
      </dsp:txBody>
      <dsp:txXfrm>
        <a:off x="7098833" y="0"/>
        <a:ext cx="2956619" cy="1325128"/>
      </dsp:txXfrm>
    </dsp:sp>
    <dsp:sp modelId="{3E565E4B-0548-474E-993D-652277A42505}">
      <dsp:nvSpPr>
        <dsp:cNvPr id="0" name=""/>
        <dsp:cNvSpPr/>
      </dsp:nvSpPr>
      <dsp:spPr>
        <a:xfrm>
          <a:off x="8577143" y="1400849"/>
          <a:ext cx="0" cy="302886"/>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A5268E3C-FA89-4511-A89E-1BB5C4FF2BD7}">
      <dsp:nvSpPr>
        <dsp:cNvPr id="0" name=""/>
        <dsp:cNvSpPr/>
      </dsp:nvSpPr>
      <dsp:spPr>
        <a:xfrm>
          <a:off x="8539282" y="1325128"/>
          <a:ext cx="75721" cy="75721"/>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573C703-06E5-494B-BCB3-41EE07983E7E}">
      <dsp:nvSpPr>
        <dsp:cNvPr id="0" name=""/>
        <dsp:cNvSpPr/>
      </dsp:nvSpPr>
      <dsp:spPr>
        <a:xfrm>
          <a:off x="0" y="418703"/>
          <a:ext cx="5774906" cy="68040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ln>
        <a:effectLst>
          <a:outerShdw blurRad="38100" dist="25400" dir="2700000" algn="br" rotWithShape="0">
            <a:srgbClr val="000000">
              <a:alpha val="60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89CE37B4-1943-4506-92BD-2E80332A8093}">
      <dsp:nvSpPr>
        <dsp:cNvPr id="0" name=""/>
        <dsp:cNvSpPr/>
      </dsp:nvSpPr>
      <dsp:spPr>
        <a:xfrm>
          <a:off x="271492" y="0"/>
          <a:ext cx="4042434" cy="797040"/>
        </a:xfrm>
        <a:prstGeom prst="roundRect">
          <a:avLst/>
        </a:prstGeom>
        <a:solidFill>
          <a:schemeClr val="tx1"/>
        </a:solidFill>
        <a:ln>
          <a:noFill/>
        </a:ln>
        <a:effectLst>
          <a:outerShdw blurRad="38100" dist="25400" dir="2700000" algn="br" rotWithShape="0">
            <a:srgbClr val="000000">
              <a:alpha val="6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52794" tIns="0" rIns="152794" bIns="0" numCol="1" spcCol="1270" anchor="ctr" anchorCtr="0">
          <a:noAutofit/>
        </a:bodyPr>
        <a:lstStyle/>
        <a:p>
          <a:pPr marL="0" lvl="0" indent="0" algn="l" defTabSz="1200150">
            <a:lnSpc>
              <a:spcPct val="90000"/>
            </a:lnSpc>
            <a:spcBef>
              <a:spcPct val="0"/>
            </a:spcBef>
            <a:spcAft>
              <a:spcPct val="35000"/>
            </a:spcAft>
            <a:buNone/>
          </a:pPr>
          <a:r>
            <a:rPr lang="en-US" sz="2700" kern="1200" dirty="0"/>
            <a:t>1. </a:t>
          </a:r>
          <a:r>
            <a:rPr lang="en-US" sz="2700" kern="1200" dirty="0">
              <a:solidFill>
                <a:schemeClr val="bg1"/>
              </a:solidFill>
            </a:rPr>
            <a:t>YOLO V3</a:t>
          </a:r>
        </a:p>
      </dsp:txBody>
      <dsp:txXfrm>
        <a:off x="310400" y="38908"/>
        <a:ext cx="3964618" cy="719224"/>
      </dsp:txXfrm>
    </dsp:sp>
    <dsp:sp modelId="{31C501F6-D5A5-4C96-B8E0-8BE94932D37C}">
      <dsp:nvSpPr>
        <dsp:cNvPr id="0" name=""/>
        <dsp:cNvSpPr/>
      </dsp:nvSpPr>
      <dsp:spPr>
        <a:xfrm>
          <a:off x="0" y="1638577"/>
          <a:ext cx="5774906" cy="680400"/>
        </a:xfrm>
        <a:prstGeom prst="rect">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ln>
        <a:effectLst>
          <a:outerShdw blurRad="38100" dist="25400" dir="2700000" algn="br" rotWithShape="0">
            <a:srgbClr val="000000">
              <a:alpha val="60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CB8B6DD3-9E24-46D1-B6E6-C65B9C8BC56C}">
      <dsp:nvSpPr>
        <dsp:cNvPr id="0" name=""/>
        <dsp:cNvSpPr/>
      </dsp:nvSpPr>
      <dsp:spPr>
        <a:xfrm>
          <a:off x="297370" y="1231433"/>
          <a:ext cx="4042434" cy="797040"/>
        </a:xfrm>
        <a:prstGeom prst="roundRect">
          <a:avLst/>
        </a:prstGeom>
        <a:solidFill>
          <a:schemeClr val="tx1"/>
        </a:solidFill>
        <a:ln>
          <a:noFill/>
        </a:ln>
        <a:effectLst>
          <a:outerShdw blurRad="38100" dist="25400" dir="2700000" algn="br" rotWithShape="0">
            <a:srgbClr val="000000">
              <a:alpha val="6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52794" tIns="0" rIns="152794" bIns="0" numCol="1" spcCol="1270" anchor="ctr" anchorCtr="0">
          <a:noAutofit/>
        </a:bodyPr>
        <a:lstStyle/>
        <a:p>
          <a:pPr marL="0" lvl="0" indent="0" algn="l" defTabSz="1200150">
            <a:lnSpc>
              <a:spcPct val="90000"/>
            </a:lnSpc>
            <a:spcBef>
              <a:spcPct val="0"/>
            </a:spcBef>
            <a:spcAft>
              <a:spcPct val="35000"/>
            </a:spcAft>
            <a:buNone/>
          </a:pPr>
          <a:r>
            <a:rPr lang="en-US" sz="2700" kern="1200" dirty="0"/>
            <a:t>2. </a:t>
          </a:r>
          <a:r>
            <a:rPr lang="en-US" sz="2700" kern="1200" dirty="0">
              <a:solidFill>
                <a:schemeClr val="bg1"/>
              </a:solidFill>
            </a:rPr>
            <a:t>SSD MobileNet </a:t>
          </a:r>
        </a:p>
      </dsp:txBody>
      <dsp:txXfrm>
        <a:off x="336278" y="1270341"/>
        <a:ext cx="3964618" cy="719224"/>
      </dsp:txXfrm>
    </dsp:sp>
    <dsp:sp modelId="{1AB07958-5913-46AF-A8C6-EE5908DFD62D}">
      <dsp:nvSpPr>
        <dsp:cNvPr id="0" name=""/>
        <dsp:cNvSpPr/>
      </dsp:nvSpPr>
      <dsp:spPr>
        <a:xfrm>
          <a:off x="0" y="2863297"/>
          <a:ext cx="5774906" cy="680400"/>
        </a:xfrm>
        <a:prstGeom prst="rect">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ln>
        <a:effectLst>
          <a:outerShdw blurRad="38100" dist="25400" dir="2700000" algn="br" rotWithShape="0">
            <a:srgbClr val="000000">
              <a:alpha val="60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7F59F9BC-6487-4C15-B113-9E154F11C32B}">
      <dsp:nvSpPr>
        <dsp:cNvPr id="0" name=""/>
        <dsp:cNvSpPr/>
      </dsp:nvSpPr>
      <dsp:spPr>
        <a:xfrm>
          <a:off x="288745" y="2464777"/>
          <a:ext cx="4042434" cy="797040"/>
        </a:xfrm>
        <a:prstGeom prst="roundRect">
          <a:avLst/>
        </a:prstGeom>
        <a:solidFill>
          <a:schemeClr val="tx1"/>
        </a:solidFill>
        <a:ln>
          <a:noFill/>
        </a:ln>
        <a:effectLst>
          <a:outerShdw blurRad="38100" dist="25400" dir="2700000" algn="br" rotWithShape="0">
            <a:srgbClr val="000000">
              <a:alpha val="6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52794" tIns="0" rIns="152794" bIns="0" numCol="1" spcCol="1270" anchor="ctr" anchorCtr="0">
          <a:noAutofit/>
        </a:bodyPr>
        <a:lstStyle/>
        <a:p>
          <a:pPr marL="0" lvl="0" indent="0" algn="l" defTabSz="1200150">
            <a:lnSpc>
              <a:spcPct val="90000"/>
            </a:lnSpc>
            <a:spcBef>
              <a:spcPct val="0"/>
            </a:spcBef>
            <a:spcAft>
              <a:spcPct val="35000"/>
            </a:spcAft>
            <a:buNone/>
          </a:pPr>
          <a:r>
            <a:rPr lang="en-US" sz="2700" kern="1200" dirty="0"/>
            <a:t>3. </a:t>
          </a:r>
          <a:r>
            <a:rPr lang="en-US" sz="2700" kern="1200" dirty="0">
              <a:solidFill>
                <a:schemeClr val="bg1"/>
              </a:solidFill>
            </a:rPr>
            <a:t>Faster RCNN </a:t>
          </a:r>
        </a:p>
      </dsp:txBody>
      <dsp:txXfrm>
        <a:off x="327653" y="2503685"/>
        <a:ext cx="3964618" cy="719224"/>
      </dsp:txXfrm>
    </dsp:sp>
  </dsp:spTree>
</dsp:drawing>
</file>

<file path=ppt/diagrams/layout1.xml><?xml version="1.0" encoding="utf-8"?>
<dgm:layoutDef xmlns:dgm="http://schemas.openxmlformats.org/drawingml/2006/diagram" xmlns:a="http://schemas.openxmlformats.org/drawingml/2006/main" uniqueId="urn:microsoft.com/office/officeart/2016/7/layout/RoundedRectangleTimeline">
  <dgm:title val="Rounded Rectangle Timeline"/>
  <dgm:desc val="Use to show a list of events in chronological order. An invisible box contains the description while the date is shown in rectangles, except for the first and last node where the corners of the rectangle are rounded. It can display large amount of text and long descriptive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 val="18"/>
      <dgm:constr type="primFontSz" for="des" forName="Childtext" val="18"/>
      <dgm:constr type="primFontSz" for="des" forName="Childtext" refType="primFontSz" refFor="des" refForName="parent" op="lte"/>
      <dgm:constr type="w" for="ch" forName="composite" refType="w"/>
      <dgm:constr type="h" for="ch" forName="composite" refType="h"/>
      <dgm:constr type="w" for="ch" forName="spaceBetweenRectangles" refType="w" refFor="ch" refForName="composite" fact="-0.4"/>
      <dgm:constr type="w" for="ch" ptType="sibTrans" op="equ"/>
      <dgm:constr type="primFontSz" for="des" forName="parent" op="equ"/>
      <dgm:constr type="primFontSz" for="des" forName="Childtext" op="equ"/>
      <dgm:constr type="primFontSz" for="des" forName="parent1" val="18"/>
      <dgm:constr type="primFontSz" for="des" forName="Childtext1" val="18"/>
      <dgm:constr type="primFontSz" for="des" forName="Childtext1" refType="primFontSz" refFor="des" refForName="parent1" op="lte"/>
      <dgm:constr type="w" for="ch" forName="composite1" refType="w"/>
      <dgm:constr type="h" for="ch" forName="composite1" refType="h"/>
      <dgm:constr type="w" for="ch" forName="spaceBetweenRectangles1" refType="w" refFor="ch" refForName="composite1" fact="-0.4"/>
      <dgm:constr type="primFontSz" for="des" forName="parent1" op="equ"/>
      <dgm:constr type="primFontSz" for="des" forName="Childtext1" op="equ"/>
    </dgm:constrLst>
    <dgm:choose name="layoutByNodeCnt">
      <dgm:if name="twoOrLessNodes" axis="ch" ptType="node" func="cnt" op="lte" val="2">
        <dgm:forEach name="nodesForEach" axis="ch" ptType="node">
          <dgm:layoutNode name="composite">
            <dgm:alg type="composite"/>
            <dgm:shape xmlns:r="http://schemas.openxmlformats.org/officeDocument/2006/relationships" r:blip="">
              <dgm:adjLst/>
            </dgm:shape>
            <dgm:choose name="casesForFirstAndLastNode1">
              <dgm:if name="startNode1" axis="self" ptType="node" func="pos" op="equ" val="1">
                <dgm:choose name="removeLineWhenOnlyOneNode1">
                  <dgm:if name="ifOnlyOneNode1" axis="followSib" ptType="node" func="cnt" op="equ" val="0">
                    <dgm:constrLst>
                      <dgm:constr type="w" for="ch" forName="parent" refType="w" fact="0.95"/>
                      <dgm:constr type="l" for="ch" forName="parent" refType="w" fact="0.025"/>
                      <dgm:constr type="t" for="ch" forName="parent" refType="h" fact="0.45"/>
                      <dgm:constr type="h" for="ch" forName="parent" refType="h" fact="0.1"/>
                      <dgm:constr type="l" for="ch" forName="Childtext" refType="w" fact="0.025"/>
                      <dgm:constr type="w" for="ch" forName="Childtext" refType="w" fact="0.95"/>
                      <dgm:constr type="h" for="ch" forName="Childtext" refType="h" fact="0.35"/>
                      <dgm:constr type="w" for="ch" forName="ConnectLine"/>
                      <dgm:constr type="h" for="ch" forName="ConnectLine" refType="h" fact="0.08"/>
                      <dgm:constr type="t" for="ch" forName="ConnectLine" refType="h" fact="0.37"/>
                      <dgm:constr type="ctrX" for="ch" forName="ConnectLine" refType="w" fact="0.5"/>
                      <dgm:constr type="w" for="ch" forName="ConnectLineEnd" refType="h" fact="0.02"/>
                      <dgm:constr type="h" for="ch" forName="ConnectLineEnd" refType="h" fact="0.02"/>
                      <dgm:constr type="t" for="ch" forName="ConnectLineEnd" refType="h" fact="0.35"/>
                      <dgm:constr type="ctrX" for="ch" forName="ConnectLineEnd" refType="w" fact="0.5"/>
                      <dgm:constr type="w" for="ch" forName="EmptyPane" refType="w"/>
                      <dgm:constr type="t" for="ch" forName="EmptyPane" refType="h" fact="0.55"/>
                      <dgm:constr type="h" for="ch" forName="EmptyPane" refType="h" fact="0.45"/>
                    </dgm:constrLst>
                  </dgm:if>
                  <dgm:else name="ifMoreThanOneNode1">
                    <dgm:constrLst>
                      <dgm:constr type="w" for="ch" forName="parent" refType="w" fact="0.6"/>
                      <dgm:constr type="l" for="ch" forName="parent" refType="w" fact="0.2"/>
                      <dgm:constr type="t" for="ch" forName="parent" refType="h" fact="0.45"/>
                      <dgm:constr type="h" for="ch" forName="parent" refType="h" fact="0.1"/>
                      <dgm:constr type="l" for="ch" forName="Childtext" refType="w" fact="0.2"/>
                      <dgm:constr type="w" for="ch" forName="Childtext" refType="w" fact="0.6"/>
                      <dgm:constr type="h" for="ch" forName="Childtext" refType="h" fact="0.35"/>
                      <dgm:constr type="w" for="ch" forName="ConnectLine"/>
                      <dgm:constr type="h" for="ch" forName="ConnectLine" refType="h" fact="0.08"/>
                      <dgm:constr type="t" for="ch" forName="ConnectLine" refType="h" fact="0.37"/>
                      <dgm:constr type="ctrX" for="ch" forName="ConnectLine" refType="w" fact="0.5"/>
                      <dgm:constr type="w" for="ch" forName="ConnectLineEnd" refType="h" fact="0.02"/>
                      <dgm:constr type="h" for="ch" forName="ConnectLineEnd" refType="h" fact="0.02"/>
                      <dgm:constr type="t" for="ch" forName="ConnectLineEnd" refType="h" fact="0.35"/>
                      <dgm:constr type="ctrX" for="ch" forName="ConnectLineEnd" refType="w" fact="0.5"/>
                      <dgm:constr type="w" for="ch" forName="EmptyPane" refType="w"/>
                      <dgm:constr type="t" for="ch" forName="EmptyPane" refType="h" fact="0.55"/>
                      <dgm:constr type="h" for="ch" forName="EmptyPane" refType="h" fact="0.45"/>
                    </dgm:constrLst>
                  </dgm:else>
                </dgm:choose>
              </dgm:if>
              <dgm:else name="notStartNode1">
                <dgm:constrLst>
                  <dgm:constr type="w" for="ch" forName="parent" refType="w" fact="0.6"/>
                  <dgm:constr type="l" for="ch" forName="parent" refType="w" fact="0.2"/>
                  <dgm:constr type="t" for="ch" forName="parent" refType="h" fact="0.45"/>
                  <dgm:constr type="h" for="ch" forName="parent" refType="h" fact="0.1"/>
                  <dgm:constr type="l" for="ch" forName="Childtext" refType="w" fact="0.2"/>
                  <dgm:constr type="w" for="ch" forName="Childtext" refType="w" fact="0.6"/>
                  <dgm:constr type="h" for="ch" forName="Childtext" refType="h" fact="0.35"/>
                  <dgm:constr type="t" for="ch" forName="Childtext" refType="h" fact="0.65"/>
                  <dgm:constr type="w" for="ch" forName="ConnectLine"/>
                  <dgm:constr type="h" for="ch" forName="ConnectLine" refType="h" fact="0.08"/>
                  <dgm:constr type="t" for="ch" forName="ConnectLine" refType="h" fact="0.55"/>
                  <dgm:constr type="ctrX" for="ch" forName="ConnectLine" refType="w" fact="0.5"/>
                  <dgm:constr type="w" for="ch" forName="ConnectLineEnd" refType="h" fact="0.02"/>
                  <dgm:constr type="h" for="ch" forName="ConnectLineEnd" refType="h" fact="0.02"/>
                  <dgm:constr type="b" for="ch" forName="ConnectLineEnd" refType="h" fact="0.65"/>
                  <dgm:constr type="ctrX" for="ch" forName="ConnectLineEnd" refType="w" fact="0.5"/>
                  <dgm:constr type="w" for="ch" forName="EmptyPane" refType="w"/>
                  <dgm:constr type="h" for="ch" forName="EmptyPane" refType="h" fact="0.45"/>
                </dgm:constrLst>
              </dgm:else>
            </dgm:choose>
            <dgm:layoutNode name="parent" styleLbl="alignNode1">
              <dgm:varLst>
                <dgm:chMax val="1"/>
                <dgm:chPref val="1"/>
                <dgm:bulletEnabled val="1"/>
              </dgm:varLst>
              <dgm:alg type="tx">
                <dgm:param type="txAnchorHorz" val="ctr"/>
                <dgm:param type="txAnchorVert" val="mid"/>
                <dgm:param type="parTxLTRAlign" val="ctr"/>
                <dgm:param type="parTxRTLAlign" val="ctr"/>
              </dgm:alg>
              <dgm:choose name="casesForFirstAndLastNode">
                <dgm:if name="startNode" axis="self" ptType="node" func="pos" op="equ" val="1">
                  <dgm:choose name="removeLineWhenOnlyOneNode">
                    <dgm:if name="ifOnlyOneNode" axis="followSib" ptType="node" func="cnt" op="equ" val="0">
                      <dgm:shape xmlns:r="http://schemas.openxmlformats.org/officeDocument/2006/relationships" type="roundRect" r:blip="">
                        <dgm:adjLst/>
                      </dgm:shape>
                    </dgm:if>
                    <dgm:else name="ifMoreThanOneNode">
                      <dgm:choose name="Name18">
                        <dgm:if name="Name19" func="var" arg="dir" op="equ" val="norm">
                          <dgm:shape xmlns:r="http://schemas.openxmlformats.org/officeDocument/2006/relationships" rot="-90" type="round2SameRect" r:blip="">
                            <dgm:adjLst/>
                          </dgm:shape>
                        </dgm:if>
                        <dgm:else name="Name20">
                          <dgm:shape xmlns:r="http://schemas.openxmlformats.org/officeDocument/2006/relationships" rot="90" type="round2SameRect" r:blip="">
                            <dgm:adjLst/>
                          </dgm:shape>
                        </dgm:else>
                      </dgm:choose>
                    </dgm:else>
                  </dgm:choose>
                </dgm:if>
                <dgm:else name="notStartNode">
                  <dgm:choose name="Name22">
                    <dgm:if name="Name23" axis="self" ptType="node" func="revPos" op="equ" val="1">
                      <dgm:choose name="Name24">
                        <dgm:if name="Name25" func="var" arg="dir" op="equ" val="norm">
                          <dgm:shape xmlns:r="http://schemas.openxmlformats.org/officeDocument/2006/relationships" rot="90" type="round2SameRect" r:blip="">
                            <dgm:adjLst/>
                          </dgm:shape>
                        </dgm:if>
                        <dgm:else name="Name26">
                          <dgm:shape xmlns:r="http://schemas.openxmlformats.org/officeDocument/2006/relationships" rot="-90" type="round2SameRect" r:blip="">
                            <dgm:adjLst/>
                          </dgm:shape>
                        </dgm:else>
                      </dgm:choose>
                    </dgm:if>
                    <dgm:else name="Name27">
                      <dgm:shape xmlns:r="http://schemas.openxmlformats.org/officeDocument/2006/relationships" type="rect" r:blip="">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 styleLbl="revTx">
              <dgm:varLst>
                <dgm:bulletEnabled val="1"/>
              </dgm:varLst>
              <dgm:choose name="casesForTxtDirLogic">
                <dgm:if name="Name77" axis="self" ptType="node" func="posOdd" op="equ" val="1">
                  <dgm:alg type="tx">
                    <dgm:param type="txAnchorVert" val="b"/>
                    <dgm:param type="txAnchorHorz" val="ctr"/>
                    <dgm:param type="parTxLTRAlign" val="ctr"/>
                    <dgm:param type="parTxRTLAlign" val="ctr"/>
                  </dgm:alg>
                  <dgm:constrLst>
                    <dgm:constr type="lMarg"/>
                    <dgm:constr type="rMarg"/>
                    <dgm:constr type="tMarg"/>
                    <dgm:constr type="bMarg" refType="primFontSz" fact="0.6"/>
                  </dgm:constrLst>
                </dgm:if>
                <dgm:else name="Name88">
                  <dgm:alg type="tx">
                    <dgm:param type="txAnchorVert" val="t"/>
                    <dgm:param type="txAnchorHorz" val="ctr"/>
                    <dgm:param type="parTxLTRAlign" val="ctr"/>
                    <dgm:param type="parTxRTLAlign" val="ctr"/>
                  </dgm:alg>
                  <dgm:constrLst>
                    <dgm:constr type="lMarg"/>
                    <dgm:constr type="rMarg"/>
                    <dgm:constr type="tMarg" refType="primFontSz" fact="0.6"/>
                    <dgm:constr type="bMarg"/>
                  </dgm:constrLst>
                </dgm:else>
              </dgm:choose>
              <dgm:shape xmlns:r="http://schemas.openxmlformats.org/officeDocument/2006/relationships" type="rect" r:blip="">
                <dgm:adjLst/>
              </dgm:shape>
              <dgm:presOf axis="ch" ptType="node"/>
              <dgm:ruleLst>
                <dgm:rule type="primFontSz" val="11"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LineEnd" styleLbl="lnNode1">
              <dgm:alg type="sp"/>
              <dgm:shape xmlns:r="http://schemas.openxmlformats.org/officeDocument/2006/relationships" type="ellipse" r:blip="">
                <dgm:adjLst/>
              </dgm:shape>
              <dgm:presOf/>
              <dgm:constrLst/>
            </dgm:layoutNode>
            <dgm:layoutNode name="EmptyPane">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if>
      <dgm:else name="moreThanTwoNodes">
        <dgm:forEach name="nodesForEach1" axis="ch" ptType="node">
          <dgm:layoutNode name="composite1">
            <dgm:alg type="composite"/>
            <dgm:shape xmlns:r="http://schemas.openxmlformats.org/officeDocument/2006/relationships" r:blip="">
              <dgm:adjLst/>
            </dgm:shape>
            <dgm:choose name="casesForSnakingLogic21">
              <dgm:if name="oddNode21" axis="self" ptType="node" func="posOdd" op="equ" val="1">
                <dgm:constrLst>
                  <dgm:constr type="w" for="ch" forName="parent1" refType="w" fact="0.6"/>
                  <dgm:constr type="l" for="ch" forName="parent1" refType="w" fact="0.2"/>
                  <dgm:constr type="t" for="ch" forName="parent1" refType="h" fact="0.45"/>
                  <dgm:constr type="h" for="ch" forName="parent1" refType="h" fact="0.1"/>
                  <dgm:constr type="w" for="ch" forName="Childtext1" refType="w"/>
                  <dgm:constr type="h" for="ch" forName="Childtext1" refType="h" fact="0.35"/>
                  <dgm:constr type="w" for="ch" forName="ConnectLine1"/>
                  <dgm:constr type="h" for="ch" forName="ConnectLine1" refType="h" fact="0.08"/>
                  <dgm:constr type="t" for="ch" forName="ConnectLine1" refType="h" fact="0.37"/>
                  <dgm:constr type="ctrX" for="ch" forName="ConnectLine1" refType="w" fact="0.5"/>
                  <dgm:constr type="w" for="ch" forName="ConnectLineEnd1" refType="h" fact="0.02"/>
                  <dgm:constr type="h" for="ch" forName="ConnectLineEnd1" refType="h" fact="0.02"/>
                  <dgm:constr type="t" for="ch" forName="ConnectLineEnd1" refType="h" fact="0.35"/>
                  <dgm:constr type="ctrX" for="ch" forName="ConnectLineEnd1" refType="w" fact="0.5"/>
                  <dgm:constr type="w" for="ch" forName="EmptyPane1" refType="w"/>
                  <dgm:constr type="t" for="ch" forName="EmptyPane1" refType="h" fact="0.55"/>
                  <dgm:constr type="h" for="ch" forName="EmptyPane1" refType="h" fact="0.45"/>
                </dgm:constrLst>
              </dgm:if>
              <dgm:else name="evenNode2">
                <dgm:constrLst>
                  <dgm:constr type="w" for="ch" forName="parent1" refType="w" fact="0.6"/>
                  <dgm:constr type="l" for="ch" forName="parent1" refType="w" fact="0.2"/>
                  <dgm:constr type="t" for="ch" forName="parent1" refType="h" fact="0.45"/>
                  <dgm:constr type="h" for="ch" forName="parent1" refType="h" fact="0.1"/>
                  <dgm:constr type="w" for="ch" forName="Childtext1" refType="w"/>
                  <dgm:constr type="h" for="ch" forName="Childtext1" refType="h" fact="0.35"/>
                  <dgm:constr type="t" for="ch" forName="Childtext1" refType="h" fact="0.65"/>
                  <dgm:constr type="w" for="ch" forName="ConnectLine1"/>
                  <dgm:constr type="h" for="ch" forName="ConnectLine1" refType="h" fact="0.08"/>
                  <dgm:constr type="t" for="ch" forName="ConnectLine1" refType="h" fact="0.55"/>
                  <dgm:constr type="ctrX" for="ch" forName="ConnectLine1" refType="w" fact="0.5"/>
                  <dgm:constr type="w" for="ch" forName="ConnectLineEnd1" refType="h" fact="0.02"/>
                  <dgm:constr type="h" for="ch" forName="ConnectLineEnd1" refType="h" fact="0.02"/>
                  <dgm:constr type="b" for="ch" forName="ConnectLineEnd1" refType="h" fact="0.65"/>
                  <dgm:constr type="ctrX" for="ch" forName="ConnectLineEnd1" refType="w" fact="0.5"/>
                  <dgm:constr type="w" for="ch" forName="EmptyPane1" refType="w"/>
                  <dgm:constr type="h" for="ch" forName="EmptyPane1" refType="h" fact="0.45"/>
                </dgm:constrLst>
              </dgm:else>
            </dgm:choose>
            <dgm:layoutNode name="parent1" styleLbl="alignNode1">
              <dgm:varLst>
                <dgm:chMax val="1"/>
                <dgm:chPref val="1"/>
                <dgm:bulletEnabled val="1"/>
              </dgm:varLst>
              <dgm:alg type="tx">
                <dgm:param type="txAnchorHorz" val="ctr"/>
                <dgm:param type="txAnchorVert" val="mid"/>
                <dgm:param type="parTxLTRAlign" val="ctr"/>
                <dgm:param type="parTxRTLAlign" val="ctr"/>
              </dgm:alg>
              <dgm:choose name="casesForFirstAndLastNode12">
                <dgm:if name="startNode12" axis="self" ptType="node" func="pos" op="equ" val="1">
                  <dgm:choose name="removeLineWhenOnlyOneNode12">
                    <dgm:if name="ifOnlyOneNode12" axis="followSib" ptType="node" func="cnt" op="equ" val="0">
                      <dgm:shape xmlns:r="http://schemas.openxmlformats.org/officeDocument/2006/relationships" type="roundRect" r:blip="">
                        <dgm:adjLst/>
                      </dgm:shape>
                    </dgm:if>
                    <dgm:else name="ifMoreThanOneNode12">
                      <dgm:choose name="Name181">
                        <dgm:if name="Name191" func="var" arg="dir" op="equ" val="norm">
                          <dgm:shape xmlns:r="http://schemas.openxmlformats.org/officeDocument/2006/relationships" rot="-90" type="round2SameRect" r:blip="">
                            <dgm:adjLst/>
                          </dgm:shape>
                        </dgm:if>
                        <dgm:else name="Name201">
                          <dgm:shape xmlns:r="http://schemas.openxmlformats.org/officeDocument/2006/relationships" rot="90" type="round2SameRect" r:blip="">
                            <dgm:adjLst/>
                          </dgm:shape>
                        </dgm:else>
                      </dgm:choose>
                    </dgm:else>
                  </dgm:choose>
                </dgm:if>
                <dgm:else name="notStartNode12">
                  <dgm:choose name="Name221">
                    <dgm:if name="Name231" axis="self" ptType="node" func="revPos" op="equ" val="1">
                      <dgm:choose name="Name241">
                        <dgm:if name="Name251" func="var" arg="dir" op="equ" val="norm">
                          <dgm:shape xmlns:r="http://schemas.openxmlformats.org/officeDocument/2006/relationships" rot="90" type="round2SameRect" r:blip="">
                            <dgm:adjLst/>
                          </dgm:shape>
                        </dgm:if>
                        <dgm:else name="Name261">
                          <dgm:shape xmlns:r="http://schemas.openxmlformats.org/officeDocument/2006/relationships" rot="-90" type="round2SameRect" r:blip="">
                            <dgm:adjLst/>
                          </dgm:shape>
                        </dgm:else>
                      </dgm:choose>
                    </dgm:if>
                    <dgm:else name="Name271">
                      <dgm:shape xmlns:r="http://schemas.openxmlformats.org/officeDocument/2006/relationships" type="rect" r:blip="">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1" styleLbl="revTx">
              <dgm:varLst>
                <dgm:bulletEnabled val="1"/>
              </dgm:varLst>
              <dgm:choose name="casesForTxtDirLogic1">
                <dgm:if name="Name771" axis="self" ptType="node" func="posOdd" op="equ" val="1">
                  <dgm:alg type="tx">
                    <dgm:param type="txAnchorVert" val="b"/>
                    <dgm:param type="txAnchorHorz" val="ctr"/>
                    <dgm:param type="parTxLTRAlign" val="ctr"/>
                    <dgm:param type="parTxRTLAlign" val="ctr"/>
                  </dgm:alg>
                  <dgm:constrLst>
                    <dgm:constr type="lMarg"/>
                    <dgm:constr type="rMarg"/>
                    <dgm:constr type="tMarg"/>
                    <dgm:constr type="bMarg" refType="primFontSz" fact="0.6"/>
                  </dgm:constrLst>
                </dgm:if>
                <dgm:else name="Name881">
                  <dgm:alg type="tx">
                    <dgm:param type="txAnchorVert" val="t"/>
                    <dgm:param type="txAnchorHorz" val="ctr"/>
                    <dgm:param type="parTxLTRAlign" val="ctr"/>
                    <dgm:param type="parTxRTLAlign" val="ctr"/>
                  </dgm:alg>
                  <dgm:constrLst>
                    <dgm:constr type="lMarg"/>
                    <dgm:constr type="rMarg"/>
                    <dgm:constr type="tMarg" refType="primFontSz" fact="0.6"/>
                    <dgm:constr type="bMarg"/>
                  </dgm:constrLst>
                </dgm:else>
              </dgm:choose>
              <dgm:shape xmlns:r="http://schemas.openxmlformats.org/officeDocument/2006/relationships" type="rect" r:blip="">
                <dgm:adjLst/>
              </dgm:shape>
              <dgm:presOf axis="ch" ptType="node"/>
              <dgm:ruleLst>
                <dgm:rule type="primFontSz" val="11"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LineEnd1" styleLbl="lnNode1">
              <dgm:alg type="sp"/>
              <dgm:shape xmlns:r="http://schemas.openxmlformats.org/officeDocument/2006/relationships" type="ellipse" r:blip="">
                <dgm:adjLst/>
              </dgm:shape>
              <dgm:presOf/>
              <dgm:constrLst/>
            </dgm:layoutNode>
            <dgm:layoutNode name="EmptyPane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3EC7046-EB69-4B13-B9A6-FFAF7BE4AF0B}" type="datetimeFigureOut">
              <a:rPr lang="en-US" smtClean="0"/>
              <a:t>6/5/2021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E4ABD3A-E3D9-4DFE-8199-564B46813B65}" type="slidenum">
              <a:rPr lang="en-US" smtClean="0"/>
              <a:t>‹#›</a:t>
            </a:fld>
            <a:endParaRPr lang="en-US"/>
          </a:p>
        </p:txBody>
      </p:sp>
    </p:spTree>
    <p:extLst>
      <p:ext uri="{BB962C8B-B14F-4D97-AF65-F5344CB8AC3E}">
        <p14:creationId xmlns:p14="http://schemas.microsoft.com/office/powerpoint/2010/main" val="17841385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D4347235-F84C-4575-BF3D-43AD7C92D468}" type="datetime1">
              <a:rPr lang="en-US" smtClean="0"/>
              <a:t>6/5/2021</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72251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97C6B15F-EE15-4862-A9AC-0669AF841ABE}" type="datetime1">
              <a:rPr lang="en-US" smtClean="0"/>
              <a:t>6/5/2021</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520101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0CD734F3-B928-4C0A-A12C-714500DABEB2}" type="datetime1">
              <a:rPr lang="en-US" smtClean="0"/>
              <a:t>6/5/2021</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704017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3EB6398E-EC88-45AB-A9F7-54676B5BAFD1}" type="datetime1">
              <a:rPr lang="en-US" smtClean="0"/>
              <a:t>6/5/2021</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522313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C007352F-93AD-417D-9748-76F4AD5E645F}" type="datetime1">
              <a:rPr lang="en-US" smtClean="0"/>
              <a:t>6/5/2021</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167755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E2280F56-8F3C-4CDA-8EAC-E8E8D6F3BA64}" type="datetime1">
              <a:rPr lang="en-US" smtClean="0"/>
              <a:t>6/5/2021</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422601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9045DA46-AF9B-468F-B4F0-733DA3B2089D}" type="datetime1">
              <a:rPr lang="en-US" smtClean="0"/>
              <a:t>6/5/2021</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4407235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529E5758-0CCC-4835-B0B6-8DB4CE52CA9E}" type="datetime1">
              <a:rPr lang="en-US" smtClean="0"/>
              <a:t>6/5/2021</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4118504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85E77398-E886-4F86-8F2E-2E83654E3874}" type="datetime1">
              <a:rPr lang="en-US" smtClean="0"/>
              <a:t>6/5/2021</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8843989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7EFB6E9B-4F3D-423D-98B7-5CEAA5B19954}" type="datetime1">
              <a:rPr lang="en-US" smtClean="0"/>
              <a:t>6/5/2021</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907085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hd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8.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1.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Layout" Target="../slideLayouts/slideLayout2.xml"/><Relationship Id="rId5" Type="http://schemas.openxmlformats.org/officeDocument/2006/relationships/image" Target="../media/image13.jfif"/><Relationship Id="rId4" Type="http://schemas.openxmlformats.org/officeDocument/2006/relationships/image" Target="../media/image12.jpg"/></Relationships>
</file>

<file path=ppt/slides/_rels/slide12.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Layout" Target="../slideLayouts/slideLayout2.xml"/><Relationship Id="rId5" Type="http://schemas.openxmlformats.org/officeDocument/2006/relationships/image" Target="../media/image17.jfif"/><Relationship Id="rId4" Type="http://schemas.openxmlformats.org/officeDocument/2006/relationships/image" Target="../media/image16.jpg"/></Relationships>
</file>

<file path=ppt/slides/_rels/slide13.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JPG"/><Relationship Id="rId1" Type="http://schemas.openxmlformats.org/officeDocument/2006/relationships/slideLayout" Target="../slideLayouts/slideLayout2.xml"/><Relationship Id="rId5" Type="http://schemas.openxmlformats.org/officeDocument/2006/relationships/image" Target="../media/image21.jfif"/><Relationship Id="rId4" Type="http://schemas.openxmlformats.org/officeDocument/2006/relationships/image" Target="../media/image20.jpg"/></Relationships>
</file>

<file path=ppt/slides/_rels/slide14.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JPG"/><Relationship Id="rId1" Type="http://schemas.openxmlformats.org/officeDocument/2006/relationships/slideLayout" Target="../slideLayouts/slideLayout2.xml"/><Relationship Id="rId4" Type="http://schemas.openxmlformats.org/officeDocument/2006/relationships/image" Target="../media/image24.jfif"/></Relationships>
</file>

<file path=ppt/slides/_rels/slide15.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ieeexplore.ieee.org/abstract/document/8832160" TargetMode="External"/><Relationship Id="rId7" Type="http://schemas.openxmlformats.org/officeDocument/2006/relationships/hyperlink" Target="https://github.com/theAIGuysCode/YOLOv3-Cloud-Tutorial" TargetMode="External"/><Relationship Id="rId2" Type="http://schemas.openxmlformats.org/officeDocument/2006/relationships/hyperlink" Target="https://bit.ly/2NsHljc" TargetMode="External"/><Relationship Id="rId1" Type="http://schemas.openxmlformats.org/officeDocument/2006/relationships/slideLayout" Target="../slideLayouts/slideLayout2.xml"/><Relationship Id="rId6" Type="http://schemas.openxmlformats.org/officeDocument/2006/relationships/hyperlink" Target="https://www.youtube.com/watch?v=10joRJt39Ns" TargetMode="External"/><Relationship Id="rId5" Type="http://schemas.openxmlformats.org/officeDocument/2006/relationships/hyperlink" Target="https://www.mdpi.com/2076-3417/10/9/3079" TargetMode="External"/><Relationship Id="rId4" Type="http://schemas.openxmlformats.org/officeDocument/2006/relationships/hyperlink" Target="https://www.hindawi.com/journals/jat/2020/9194028/" TargetMode="External"/></Relationships>
</file>

<file path=ppt/slides/_rels/slide24.xml.rels><?xml version="1.0" encoding="UTF-8" standalone="yes"?>
<Relationships xmlns="http://schemas.openxmlformats.org/package/2006/relationships"><Relationship Id="rId3" Type="http://schemas.openxmlformats.org/officeDocument/2006/relationships/hyperlink" Target="https://github.com/PranaliSatalgaonkar/Car-Accident-Detection-Using-Faster-RCNN" TargetMode="External"/><Relationship Id="rId7" Type="http://schemas.openxmlformats.org/officeDocument/2006/relationships/hyperlink" Target="https://github.com/diegoinacio/object-detection-flask-opencv" TargetMode="External"/><Relationship Id="rId2" Type="http://schemas.openxmlformats.org/officeDocument/2006/relationships/hyperlink" Target="https://arxiv.org/abs/1506.02640" TargetMode="External"/><Relationship Id="rId1" Type="http://schemas.openxmlformats.org/officeDocument/2006/relationships/slideLayout" Target="../slideLayouts/slideLayout2.xml"/><Relationship Id="rId6" Type="http://schemas.openxmlformats.org/officeDocument/2006/relationships/hyperlink" Target="https://github.com/ViAsmit/Object-Detection-YOLO" TargetMode="External"/><Relationship Id="rId5" Type="http://schemas.openxmlformats.org/officeDocument/2006/relationships/hyperlink" Target="https://github.com/armaanpriyadarshan/Training-a-Custom-TensorFlow-2.X-Object-Detector" TargetMode="External"/><Relationship Id="rId4" Type="http://schemas.openxmlformats.org/officeDocument/2006/relationships/hyperlink" Target="https://github.com/tensorflow/models/blob/master/research/object_detection/g3doc/tf2_detection_zoo.md" TargetMode="External"/></Relationships>
</file>

<file path=ppt/slides/_rels/slide2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xml.rels><?xml version="1.0" encoding="UTF-8" standalone="yes"?>
<Relationships xmlns="http://schemas.openxmlformats.org/package/2006/relationships"><Relationship Id="rId3" Type="http://schemas.openxmlformats.org/officeDocument/2006/relationships/hyperlink" Target="https://www.iith.ac.in/vigil/resources.html" TargetMode="External"/><Relationship Id="rId2" Type="http://schemas.openxmlformats.org/officeDocument/2006/relationships/hyperlink" Target="https://arxiv.org/pdf/1809.05782v2.pdf"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2.xml"/><Relationship Id="rId4" Type="http://schemas.openxmlformats.org/officeDocument/2006/relationships/image" Target="../media/image9.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a:extLst>
              <a:ext uri="{FF2B5EF4-FFF2-40B4-BE49-F238E27FC236}">
                <a16:creationId xmlns:a16="http://schemas.microsoft.com/office/drawing/2014/main" id="{27D1C606-C5FE-4140-9536-3286BB064F41}"/>
              </a:ext>
            </a:extLst>
          </p:cNvPr>
          <p:cNvSpPr>
            <a:spLocks noGrp="1"/>
          </p:cNvSpPr>
          <p:nvPr>
            <p:ph type="subTitle" idx="4294967295"/>
          </p:nvPr>
        </p:nvSpPr>
        <p:spPr>
          <a:xfrm>
            <a:off x="822121" y="896938"/>
            <a:ext cx="11369879" cy="4891087"/>
          </a:xfrm>
        </p:spPr>
        <p:txBody>
          <a:bodyPr>
            <a:noAutofit/>
          </a:bodyPr>
          <a:lstStyle/>
          <a:p>
            <a:pPr marL="457200" rtl="0" fontAlgn="base">
              <a:spcBef>
                <a:spcPts val="0"/>
              </a:spcBef>
              <a:spcAft>
                <a:spcPts val="0"/>
              </a:spcAft>
              <a:buFont typeface="Arial" panose="020B0604020202020204" pitchFamily="34" charset="0"/>
              <a:buChar char="•"/>
            </a:pPr>
            <a:r>
              <a:rPr lang="en-US" sz="1800" b="1" i="0" u="none" strike="noStrike" dirty="0">
                <a:solidFill>
                  <a:schemeClr val="accent2"/>
                </a:solidFill>
                <a:effectLst/>
                <a:latin typeface="Trebuchet MS" panose="020B0603020202020204" pitchFamily="34" charset="0"/>
              </a:rPr>
              <a:t> Institute :</a:t>
            </a:r>
            <a:r>
              <a:rPr lang="en-US" sz="1800" b="1" i="0" u="none" strike="noStrike" dirty="0">
                <a:solidFill>
                  <a:schemeClr val="tx1"/>
                </a:solidFill>
                <a:effectLst/>
                <a:latin typeface="Trebuchet MS" panose="020B0603020202020204" pitchFamily="34" charset="0"/>
              </a:rPr>
              <a:t>  </a:t>
            </a:r>
            <a:r>
              <a:rPr lang="en-US" sz="1800" b="1" i="0" u="none" strike="noStrike" dirty="0">
                <a:effectLst/>
                <a:latin typeface="Trebuchet MS" panose="020B0603020202020204" pitchFamily="34" charset="0"/>
              </a:rPr>
              <a:t>Birla Vishvakarma Mahavidyalaya </a:t>
            </a:r>
          </a:p>
          <a:p>
            <a:pPr marL="457200" rtl="0" fontAlgn="base">
              <a:spcBef>
                <a:spcPts val="0"/>
              </a:spcBef>
              <a:spcAft>
                <a:spcPts val="0"/>
              </a:spcAft>
            </a:pPr>
            <a:r>
              <a:rPr lang="en-US" sz="1800" b="1" i="0" u="none" strike="noStrike" dirty="0">
                <a:effectLst/>
                <a:latin typeface="Trebuchet MS" panose="020B0603020202020204" pitchFamily="34" charset="0"/>
              </a:rPr>
              <a:t>           (BVM) Engineering College</a:t>
            </a:r>
          </a:p>
          <a:p>
            <a:pPr marL="457200" rtl="0" fontAlgn="base">
              <a:spcBef>
                <a:spcPts val="0"/>
              </a:spcBef>
              <a:spcAft>
                <a:spcPts val="0"/>
              </a:spcAft>
            </a:pPr>
            <a:endParaRPr lang="en-US" sz="1800" b="0" dirty="0">
              <a:effectLst/>
              <a:latin typeface="Trebuchet MS" panose="020B0603020202020204" pitchFamily="34" charset="0"/>
            </a:endParaRPr>
          </a:p>
          <a:p>
            <a:pPr marL="457200" rtl="0" fontAlgn="base">
              <a:spcBef>
                <a:spcPts val="0"/>
              </a:spcBef>
              <a:spcAft>
                <a:spcPts val="0"/>
              </a:spcAft>
              <a:buFont typeface="Arial" panose="020B0604020202020204" pitchFamily="34" charset="0"/>
              <a:buChar char="•"/>
            </a:pPr>
            <a:r>
              <a:rPr lang="en-US" sz="1800" b="1" i="0" u="none" strike="noStrike" dirty="0">
                <a:solidFill>
                  <a:schemeClr val="tx1"/>
                </a:solidFill>
                <a:effectLst/>
                <a:latin typeface="Trebuchet MS" panose="020B0603020202020204" pitchFamily="34" charset="0"/>
              </a:rPr>
              <a:t> </a:t>
            </a:r>
            <a:r>
              <a:rPr lang="en-US" sz="1800" b="1" i="0" u="none" strike="noStrike" dirty="0">
                <a:solidFill>
                  <a:schemeClr val="accent2"/>
                </a:solidFill>
                <a:effectLst/>
                <a:latin typeface="Trebuchet MS" panose="020B0603020202020204" pitchFamily="34" charset="0"/>
              </a:rPr>
              <a:t>Department : </a:t>
            </a:r>
            <a:r>
              <a:rPr lang="en-US" sz="1800" b="1" i="0" u="none" strike="noStrike" dirty="0">
                <a:effectLst/>
                <a:latin typeface="Trebuchet MS" panose="020B0603020202020204" pitchFamily="34" charset="0"/>
              </a:rPr>
              <a:t>Computer Engineering Department</a:t>
            </a:r>
            <a:endParaRPr lang="en-US" sz="1800" b="0" i="0" u="none" strike="noStrike" dirty="0">
              <a:effectLst/>
              <a:latin typeface="Trebuchet MS" panose="020B0603020202020204" pitchFamily="34" charset="0"/>
            </a:endParaRPr>
          </a:p>
          <a:p>
            <a:pPr marL="457200" rtl="0" fontAlgn="base">
              <a:spcBef>
                <a:spcPts val="0"/>
              </a:spcBef>
              <a:spcAft>
                <a:spcPts val="0"/>
              </a:spcAft>
              <a:buFont typeface="Arial" panose="020B0604020202020204" pitchFamily="34" charset="0"/>
              <a:buChar char="•"/>
            </a:pPr>
            <a:endParaRPr lang="en-US" sz="1800" b="1" i="0" u="none" strike="noStrike" dirty="0">
              <a:effectLst/>
              <a:latin typeface="Trebuchet MS" panose="020B0603020202020204" pitchFamily="34" charset="0"/>
            </a:endParaRPr>
          </a:p>
          <a:p>
            <a:pPr marL="457200" rtl="0" fontAlgn="base">
              <a:spcBef>
                <a:spcPts val="0"/>
              </a:spcBef>
              <a:spcAft>
                <a:spcPts val="0"/>
              </a:spcAft>
              <a:buFont typeface="Arial" panose="020B0604020202020204" pitchFamily="34" charset="0"/>
              <a:buChar char="•"/>
            </a:pPr>
            <a:r>
              <a:rPr lang="en-US" sz="1800" b="1" i="0" u="none" strike="noStrike" dirty="0">
                <a:solidFill>
                  <a:schemeClr val="accent2"/>
                </a:solidFill>
                <a:effectLst/>
                <a:latin typeface="Trebuchet MS" panose="020B0603020202020204" pitchFamily="34" charset="0"/>
              </a:rPr>
              <a:t> Course  :  </a:t>
            </a:r>
            <a:r>
              <a:rPr lang="en-US" sz="1800" b="1" i="0" u="none" strike="noStrike" dirty="0">
                <a:effectLst/>
                <a:latin typeface="Trebuchet MS" panose="020B0603020202020204" pitchFamily="34" charset="0"/>
              </a:rPr>
              <a:t>CP442  PROJECT – II</a:t>
            </a:r>
            <a:endParaRPr lang="en-US" sz="1800" b="0" i="0" u="none" strike="noStrike" dirty="0">
              <a:effectLst/>
              <a:latin typeface="Trebuchet MS" panose="020B0603020202020204" pitchFamily="34" charset="0"/>
            </a:endParaRPr>
          </a:p>
          <a:p>
            <a:pPr marL="457200" rtl="0" fontAlgn="base">
              <a:spcBef>
                <a:spcPts val="0"/>
              </a:spcBef>
              <a:spcAft>
                <a:spcPts val="0"/>
              </a:spcAft>
              <a:buFont typeface="Arial" panose="020B0604020202020204" pitchFamily="34" charset="0"/>
              <a:buChar char="•"/>
            </a:pPr>
            <a:endParaRPr lang="en-US" sz="1800" b="1" i="0" u="none" strike="noStrike" dirty="0">
              <a:effectLst/>
              <a:latin typeface="Trebuchet MS" panose="020B0603020202020204" pitchFamily="34" charset="0"/>
            </a:endParaRPr>
          </a:p>
          <a:p>
            <a:pPr marL="457200" rtl="0" fontAlgn="base">
              <a:spcBef>
                <a:spcPts val="0"/>
              </a:spcBef>
              <a:spcAft>
                <a:spcPts val="0"/>
              </a:spcAft>
              <a:buFont typeface="Arial" panose="020B0604020202020204" pitchFamily="34" charset="0"/>
              <a:buChar char="•"/>
            </a:pPr>
            <a:r>
              <a:rPr lang="en-US" sz="1800" b="1" i="0" u="none" strike="noStrike" dirty="0">
                <a:solidFill>
                  <a:schemeClr val="tx1"/>
                </a:solidFill>
                <a:effectLst/>
                <a:latin typeface="Trebuchet MS" panose="020B0603020202020204" pitchFamily="34" charset="0"/>
              </a:rPr>
              <a:t> </a:t>
            </a:r>
            <a:r>
              <a:rPr lang="en-US" sz="1800" b="1" i="0" u="none" strike="noStrike" dirty="0">
                <a:solidFill>
                  <a:schemeClr val="accent2"/>
                </a:solidFill>
                <a:effectLst/>
                <a:latin typeface="Trebuchet MS" panose="020B0603020202020204" pitchFamily="34" charset="0"/>
              </a:rPr>
              <a:t>Project Title : </a:t>
            </a:r>
            <a:r>
              <a:rPr lang="en-US" sz="1800" b="1" i="0" u="none" strike="noStrike" dirty="0">
                <a:effectLst/>
                <a:latin typeface="Trebuchet MS" panose="020B0603020202020204" pitchFamily="34" charset="0"/>
              </a:rPr>
              <a:t>Accident Detection  &amp; Response System </a:t>
            </a:r>
            <a:endParaRPr lang="en-US" sz="1800" b="0" i="0" u="none" strike="noStrike" dirty="0">
              <a:effectLst/>
              <a:latin typeface="Trebuchet MS" panose="020B0603020202020204" pitchFamily="34" charset="0"/>
            </a:endParaRPr>
          </a:p>
          <a:p>
            <a:pPr marL="457200" rtl="0" fontAlgn="base">
              <a:spcBef>
                <a:spcPts val="0"/>
              </a:spcBef>
              <a:spcAft>
                <a:spcPts val="0"/>
              </a:spcAft>
              <a:buFont typeface="Arial" panose="020B0604020202020204" pitchFamily="34" charset="0"/>
              <a:buChar char="•"/>
            </a:pPr>
            <a:endParaRPr lang="en-US" sz="1800" b="1" i="0" u="none" strike="noStrike" dirty="0">
              <a:effectLst/>
              <a:latin typeface="Trebuchet MS" panose="020B0603020202020204" pitchFamily="34" charset="0"/>
            </a:endParaRPr>
          </a:p>
          <a:p>
            <a:pPr marL="457200" rtl="0" fontAlgn="base">
              <a:spcBef>
                <a:spcPts val="0"/>
              </a:spcBef>
              <a:spcAft>
                <a:spcPts val="0"/>
              </a:spcAft>
              <a:buFont typeface="Arial" panose="020B0604020202020204" pitchFamily="34" charset="0"/>
              <a:buChar char="•"/>
            </a:pPr>
            <a:r>
              <a:rPr lang="en-US" sz="1800" b="1" i="0" u="none" strike="noStrike" dirty="0">
                <a:solidFill>
                  <a:schemeClr val="tx1"/>
                </a:solidFill>
                <a:effectLst/>
                <a:latin typeface="Trebuchet MS" panose="020B0603020202020204" pitchFamily="34" charset="0"/>
              </a:rPr>
              <a:t> </a:t>
            </a:r>
            <a:r>
              <a:rPr lang="en-US" sz="1800" b="1" i="0" u="none" strike="noStrike" dirty="0">
                <a:solidFill>
                  <a:schemeClr val="accent2"/>
                </a:solidFill>
                <a:effectLst/>
                <a:latin typeface="Trebuchet MS" panose="020B0603020202020204" pitchFamily="34" charset="0"/>
              </a:rPr>
              <a:t>ID NO :</a:t>
            </a:r>
            <a:br>
              <a:rPr lang="en-US" sz="1800" b="1" i="0" u="none" strike="noStrike" dirty="0">
                <a:effectLst/>
                <a:latin typeface="Trebuchet MS" panose="020B0603020202020204" pitchFamily="34" charset="0"/>
              </a:rPr>
            </a:br>
            <a:r>
              <a:rPr lang="en-US" sz="1800" b="1" i="0" u="none" strike="noStrike" dirty="0">
                <a:effectLst/>
                <a:latin typeface="Trebuchet MS" panose="020B0603020202020204" pitchFamily="34" charset="0"/>
              </a:rPr>
              <a:t>	17CP021:  Bhatt  Shlok  Prashant​</a:t>
            </a:r>
            <a:br>
              <a:rPr lang="en-US" sz="1800" b="1" i="0" u="none" strike="noStrike" dirty="0">
                <a:effectLst/>
                <a:latin typeface="Trebuchet MS" panose="020B0603020202020204" pitchFamily="34" charset="0"/>
              </a:rPr>
            </a:br>
            <a:r>
              <a:rPr lang="en-US" sz="1800" b="1" i="0" u="none" strike="noStrike" dirty="0">
                <a:effectLst/>
                <a:latin typeface="Trebuchet MS" panose="020B0603020202020204" pitchFamily="34" charset="0"/>
              </a:rPr>
              <a:t>	17CP032:  Panchal  Jainil  Rakeshchandra </a:t>
            </a:r>
          </a:p>
          <a:p>
            <a:pPr marL="457200" rtl="0" fontAlgn="base">
              <a:spcBef>
                <a:spcPts val="0"/>
              </a:spcBef>
              <a:spcAft>
                <a:spcPts val="0"/>
              </a:spcAft>
              <a:buFont typeface="Arial" panose="020B0604020202020204" pitchFamily="34" charset="0"/>
              <a:buChar char="•"/>
            </a:pPr>
            <a:endParaRPr lang="en-US" sz="1800" b="0" i="0" u="none" strike="noStrike" dirty="0">
              <a:effectLst/>
              <a:latin typeface="Trebuchet MS" panose="020B0603020202020204" pitchFamily="34" charset="0"/>
            </a:endParaRPr>
          </a:p>
          <a:p>
            <a:pPr marL="457200" rtl="0" fontAlgn="base">
              <a:spcBef>
                <a:spcPts val="0"/>
              </a:spcBef>
              <a:spcAft>
                <a:spcPts val="0"/>
              </a:spcAft>
              <a:buFont typeface="Arial" panose="020B0604020202020204" pitchFamily="34" charset="0"/>
              <a:buChar char="•"/>
            </a:pPr>
            <a:r>
              <a:rPr lang="en-US" sz="1800" b="1" i="0" u="none" strike="noStrike" cap="none" dirty="0">
                <a:solidFill>
                  <a:schemeClr val="accent2"/>
                </a:solidFill>
                <a:effectLst/>
                <a:latin typeface="Trebuchet MS" panose="020B0603020202020204" pitchFamily="34" charset="0"/>
              </a:rPr>
              <a:t> GUIDED BY :</a:t>
            </a:r>
          </a:p>
          <a:p>
            <a:pPr marL="365760" indent="0" rtl="0" fontAlgn="base">
              <a:spcBef>
                <a:spcPts val="0"/>
              </a:spcBef>
              <a:spcAft>
                <a:spcPts val="0"/>
              </a:spcAft>
              <a:buNone/>
            </a:pPr>
            <a:r>
              <a:rPr lang="en-US" sz="1800" b="1" dirty="0">
                <a:effectLst/>
                <a:latin typeface="Trebuchet MS" panose="020B0603020202020204" pitchFamily="34" charset="0"/>
                <a:ea typeface="Times New Roman" panose="02020603050405020304" pitchFamily="18" charset="0"/>
              </a:rPr>
              <a:t>      Prof. </a:t>
            </a:r>
            <a:r>
              <a:rPr lang="en-US" sz="1800" b="1" dirty="0" err="1">
                <a:effectLst/>
                <a:latin typeface="Trebuchet MS" panose="020B0603020202020204" pitchFamily="34" charset="0"/>
                <a:ea typeface="Times New Roman" panose="02020603050405020304" pitchFamily="18" charset="0"/>
              </a:rPr>
              <a:t>Mahasweta</a:t>
            </a:r>
            <a:r>
              <a:rPr lang="en-US" sz="1800" b="1" dirty="0">
                <a:effectLst/>
                <a:latin typeface="Trebuchet MS" panose="020B0603020202020204" pitchFamily="34" charset="0"/>
                <a:ea typeface="Times New Roman" panose="02020603050405020304" pitchFamily="18" charset="0"/>
              </a:rPr>
              <a:t> J. Joshi</a:t>
            </a:r>
          </a:p>
          <a:p>
            <a:pPr marL="365760" indent="0" rtl="0" fontAlgn="base">
              <a:spcBef>
                <a:spcPts val="0"/>
              </a:spcBef>
              <a:spcAft>
                <a:spcPts val="0"/>
              </a:spcAft>
              <a:buNone/>
            </a:pPr>
            <a:r>
              <a:rPr lang="en-US" sz="1800" b="1" dirty="0">
                <a:effectLst/>
                <a:latin typeface="Trebuchet MS" panose="020B0603020202020204" pitchFamily="34" charset="0"/>
                <a:ea typeface="Times New Roman" panose="02020603050405020304" pitchFamily="18" charset="0"/>
                <a:cs typeface="Times New Roman" panose="02020603050405020304" pitchFamily="18" charset="0"/>
              </a:rPr>
              <a:t>      Prof. Dipa Soni</a:t>
            </a:r>
            <a:endParaRPr lang="en-US" sz="1800" b="1" i="0" u="none" strike="noStrike" dirty="0">
              <a:effectLst/>
              <a:latin typeface="Trebuchet MS" panose="020B0603020202020204" pitchFamily="34" charset="0"/>
            </a:endParaRPr>
          </a:p>
        </p:txBody>
      </p:sp>
      <p:pic>
        <p:nvPicPr>
          <p:cNvPr id="1026" name="Picture 2" descr="A close up of a sign&#10;&#10;Description automatically generated">
            <a:extLst>
              <a:ext uri="{FF2B5EF4-FFF2-40B4-BE49-F238E27FC236}">
                <a16:creationId xmlns:a16="http://schemas.microsoft.com/office/drawing/2014/main" id="{157B85C7-06EB-41DF-BA10-DEAB657EC0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31829" y="1687468"/>
            <a:ext cx="2739378" cy="2609617"/>
          </a:xfrm>
          <a:prstGeom prst="rect">
            <a:avLst/>
          </a:prstGeom>
          <a:noFill/>
          <a:extLst>
            <a:ext uri="{909E8E84-426E-40DD-AFC4-6F175D3DCCD1}">
              <a14:hiddenFill xmlns:a14="http://schemas.microsoft.com/office/drawing/2010/main">
                <a:solidFill>
                  <a:srgbClr val="FFFFFF"/>
                </a:solidFill>
              </a14:hiddenFill>
            </a:ext>
          </a:extLst>
        </p:spPr>
      </p:pic>
      <p:sp>
        <p:nvSpPr>
          <p:cNvPr id="6" name="Footer Placeholder 5">
            <a:extLst>
              <a:ext uri="{FF2B5EF4-FFF2-40B4-BE49-F238E27FC236}">
                <a16:creationId xmlns:a16="http://schemas.microsoft.com/office/drawing/2014/main" id="{023DE30A-D24D-43F5-8226-25C62DB5526C}"/>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9ADE1C22-F2AC-46F1-8EDE-6A5AAC29E494}"/>
              </a:ext>
            </a:extLst>
          </p:cNvPr>
          <p:cNvSpPr>
            <a:spLocks noGrp="1"/>
          </p:cNvSpPr>
          <p:nvPr>
            <p:ph type="sldNum" sz="quarter" idx="12"/>
          </p:nvPr>
        </p:nvSpPr>
        <p:spPr/>
        <p:txBody>
          <a:bodyPr/>
          <a:lstStyle/>
          <a:p>
            <a:fld id="{3A98EE3D-8CD1-4C3F-BD1C-C98C9596463C}" type="slidenum">
              <a:rPr lang="en-US" sz="1200" smtClean="0">
                <a:latin typeface="Trebuchet MS" panose="020B0603020202020204" pitchFamily="34" charset="0"/>
              </a:rPr>
              <a:t>1</a:t>
            </a:fld>
            <a:endParaRPr lang="en-US" sz="1200" dirty="0">
              <a:latin typeface="Trebuchet MS" panose="020B0603020202020204" pitchFamily="34" charset="0"/>
            </a:endParaRPr>
          </a:p>
        </p:txBody>
      </p:sp>
    </p:spTree>
    <p:extLst>
      <p:ext uri="{BB962C8B-B14F-4D97-AF65-F5344CB8AC3E}">
        <p14:creationId xmlns:p14="http://schemas.microsoft.com/office/powerpoint/2010/main" val="34715443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A16CED68-E2E9-410A-BD6F-41B9B044647E}"/>
              </a:ext>
            </a:extLst>
          </p:cNvPr>
          <p:cNvSpPr>
            <a:spLocks noGrp="1"/>
          </p:cNvSpPr>
          <p:nvPr>
            <p:ph type="title"/>
          </p:nvPr>
        </p:nvSpPr>
        <p:spPr>
          <a:xfrm>
            <a:off x="643465" y="1145500"/>
            <a:ext cx="3517567" cy="2093975"/>
          </a:xfrm>
        </p:spPr>
        <p:txBody>
          <a:bodyPr anchor="ctr"/>
          <a:lstStyle/>
          <a:p>
            <a:pPr marL="571500" indent="-571500">
              <a:buFont typeface="Arial" panose="020B0604020202020204" pitchFamily="34" charset="0"/>
              <a:buChar char="•"/>
            </a:pPr>
            <a:r>
              <a:rPr lang="en-US" sz="4000" b="1" dirty="0">
                <a:latin typeface="Trebuchet MS" panose="020B0603020202020204" pitchFamily="34" charset="0"/>
                <a:cs typeface="Segoe UI" panose="020B0502040204020203" pitchFamily="34" charset="0"/>
              </a:rPr>
              <a:t>Models</a:t>
            </a:r>
            <a:r>
              <a:rPr lang="en-US" b="1" dirty="0">
                <a:latin typeface="Segoe UI" panose="020B0502040204020203" pitchFamily="34" charset="0"/>
                <a:cs typeface="Segoe UI" panose="020B0502040204020203" pitchFamily="34" charset="0"/>
              </a:rPr>
              <a:t> </a:t>
            </a:r>
          </a:p>
        </p:txBody>
      </p:sp>
      <p:sp>
        <p:nvSpPr>
          <p:cNvPr id="6" name="Text Placeholder 5">
            <a:extLst>
              <a:ext uri="{FF2B5EF4-FFF2-40B4-BE49-F238E27FC236}">
                <a16:creationId xmlns:a16="http://schemas.microsoft.com/office/drawing/2014/main" id="{BC7041A8-22F6-4783-ACD2-F70C9C79C739}"/>
              </a:ext>
            </a:extLst>
          </p:cNvPr>
          <p:cNvSpPr>
            <a:spLocks noGrp="1"/>
          </p:cNvSpPr>
          <p:nvPr>
            <p:ph type="body" sz="half" idx="2"/>
          </p:nvPr>
        </p:nvSpPr>
        <p:spPr>
          <a:xfrm>
            <a:off x="643465" y="3618526"/>
            <a:ext cx="3517567" cy="1259510"/>
          </a:xfrm>
        </p:spPr>
        <p:txBody>
          <a:bodyPr>
            <a:normAutofit/>
          </a:bodyPr>
          <a:lstStyle/>
          <a:p>
            <a:pPr marL="285750" indent="-285750" algn="just">
              <a:buFont typeface="Arial" panose="020B0604020202020204" pitchFamily="34" charset="0"/>
              <a:buChar char="•"/>
            </a:pPr>
            <a:r>
              <a:rPr lang="en-US" sz="1600" b="1" dirty="0">
                <a:latin typeface="Trebuchet MS" panose="020B0603020202020204" pitchFamily="34" charset="0"/>
              </a:rPr>
              <a:t>Object Detection includes both object classification &amp; object localization</a:t>
            </a:r>
          </a:p>
        </p:txBody>
      </p:sp>
      <p:sp>
        <p:nvSpPr>
          <p:cNvPr id="4" name="Footer Placeholder 3">
            <a:extLst>
              <a:ext uri="{FF2B5EF4-FFF2-40B4-BE49-F238E27FC236}">
                <a16:creationId xmlns:a16="http://schemas.microsoft.com/office/drawing/2014/main" id="{0DF59F2F-0F22-46E6-8D34-C841B47763EB}"/>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BDB43946-9B3B-4674-83BD-D0A3BF8676BE}"/>
              </a:ext>
            </a:extLst>
          </p:cNvPr>
          <p:cNvSpPr>
            <a:spLocks noGrp="1"/>
          </p:cNvSpPr>
          <p:nvPr>
            <p:ph type="sldNum" sz="quarter" idx="12"/>
          </p:nvPr>
        </p:nvSpPr>
        <p:spPr/>
        <p:txBody>
          <a:bodyPr/>
          <a:lstStyle/>
          <a:p>
            <a:fld id="{3A98EE3D-8CD1-4C3F-BD1C-C98C9596463C}" type="slidenum">
              <a:rPr lang="en-US" sz="1200" b="1" smtClean="0">
                <a:latin typeface="Trebuchet MS" panose="020B0603020202020204" pitchFamily="34" charset="0"/>
              </a:rPr>
              <a:t>10</a:t>
            </a:fld>
            <a:endParaRPr lang="en-US" sz="1200" b="1" dirty="0">
              <a:latin typeface="Trebuchet MS" panose="020B0603020202020204" pitchFamily="34" charset="0"/>
            </a:endParaRPr>
          </a:p>
        </p:txBody>
      </p:sp>
      <p:graphicFrame>
        <p:nvGraphicFramePr>
          <p:cNvPr id="2" name="Diagram 1">
            <a:extLst>
              <a:ext uri="{FF2B5EF4-FFF2-40B4-BE49-F238E27FC236}">
                <a16:creationId xmlns:a16="http://schemas.microsoft.com/office/drawing/2014/main" id="{6592D67F-DB75-41A2-9DDC-DA14C18DD57A}"/>
              </a:ext>
            </a:extLst>
          </p:cNvPr>
          <p:cNvGraphicFramePr/>
          <p:nvPr>
            <p:extLst>
              <p:ext uri="{D42A27DB-BD31-4B8C-83A1-F6EECF244321}">
                <p14:modId xmlns:p14="http://schemas.microsoft.com/office/powerpoint/2010/main" val="4035380369"/>
              </p:ext>
            </p:extLst>
          </p:nvPr>
        </p:nvGraphicFramePr>
        <p:xfrm>
          <a:off x="5381345" y="1459958"/>
          <a:ext cx="5774906" cy="355903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589278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407DFE-342C-4519-9532-A22DFC16A456}"/>
              </a:ext>
            </a:extLst>
          </p:cNvPr>
          <p:cNvSpPr>
            <a:spLocks noGrp="1"/>
          </p:cNvSpPr>
          <p:nvPr>
            <p:ph type="title"/>
          </p:nvPr>
        </p:nvSpPr>
        <p:spPr/>
        <p:txBody>
          <a:bodyPr anchor="ctr">
            <a:normAutofit/>
          </a:bodyPr>
          <a:lstStyle/>
          <a:p>
            <a:pPr marL="571500" indent="-571500">
              <a:buFont typeface="Arial" panose="020B0604020202020204" pitchFamily="34" charset="0"/>
              <a:buChar char="•"/>
            </a:pPr>
            <a:r>
              <a:rPr lang="en-US" sz="4000" b="1" dirty="0">
                <a:latin typeface="Trebuchet MS" panose="020B0603020202020204" pitchFamily="34" charset="0"/>
              </a:rPr>
              <a:t>Trained Models’ Outputs </a:t>
            </a:r>
            <a:br>
              <a:rPr lang="en-US" sz="4000" b="1" dirty="0">
                <a:latin typeface="Trebuchet MS" panose="020B0603020202020204" pitchFamily="34" charset="0"/>
              </a:rPr>
            </a:br>
            <a:r>
              <a:rPr lang="en-US" sz="1600" b="1" dirty="0">
                <a:latin typeface="Trebuchet MS" panose="020B0603020202020204" pitchFamily="34" charset="0"/>
              </a:rPr>
              <a:t>( Confidence Threshold  = 0.5)</a:t>
            </a:r>
            <a:endParaRPr lang="en-US" sz="4000" dirty="0"/>
          </a:p>
        </p:txBody>
      </p:sp>
      <p:sp>
        <p:nvSpPr>
          <p:cNvPr id="4" name="Footer Placeholder 3">
            <a:extLst>
              <a:ext uri="{FF2B5EF4-FFF2-40B4-BE49-F238E27FC236}">
                <a16:creationId xmlns:a16="http://schemas.microsoft.com/office/drawing/2014/main" id="{22BA910B-8C68-45C9-8608-533D2F263BC2}"/>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0D5C3A6F-495C-4D87-8610-3288A61A964C}"/>
              </a:ext>
            </a:extLst>
          </p:cNvPr>
          <p:cNvSpPr>
            <a:spLocks noGrp="1"/>
          </p:cNvSpPr>
          <p:nvPr>
            <p:ph type="sldNum" sz="quarter" idx="12"/>
          </p:nvPr>
        </p:nvSpPr>
        <p:spPr/>
        <p:txBody>
          <a:bodyPr/>
          <a:lstStyle/>
          <a:p>
            <a:fld id="{3A98EE3D-8CD1-4C3F-BD1C-C98C9596463C}" type="slidenum">
              <a:rPr lang="en-US" sz="1200" b="1" smtClean="0">
                <a:latin typeface="Trebuchet MS" panose="020B0603020202020204" pitchFamily="34" charset="0"/>
              </a:rPr>
              <a:t>11</a:t>
            </a:fld>
            <a:endParaRPr lang="en-US" sz="1200" b="1" dirty="0">
              <a:latin typeface="Trebuchet MS" panose="020B0603020202020204" pitchFamily="34" charset="0"/>
            </a:endParaRPr>
          </a:p>
        </p:txBody>
      </p:sp>
      <p:graphicFrame>
        <p:nvGraphicFramePr>
          <p:cNvPr id="9" name="Table 9">
            <a:extLst>
              <a:ext uri="{FF2B5EF4-FFF2-40B4-BE49-F238E27FC236}">
                <a16:creationId xmlns:a16="http://schemas.microsoft.com/office/drawing/2014/main" id="{015731D0-F4A9-4C8B-98E1-A33FE455B5FA}"/>
              </a:ext>
            </a:extLst>
          </p:cNvPr>
          <p:cNvGraphicFramePr>
            <a:graphicFrameLocks noGrp="1"/>
          </p:cNvGraphicFramePr>
          <p:nvPr>
            <p:ph idx="1"/>
            <p:extLst>
              <p:ext uri="{D42A27DB-BD31-4B8C-83A1-F6EECF244321}">
                <p14:modId xmlns:p14="http://schemas.microsoft.com/office/powerpoint/2010/main" val="2453051340"/>
              </p:ext>
            </p:extLst>
          </p:nvPr>
        </p:nvGraphicFramePr>
        <p:xfrm>
          <a:off x="1096962" y="2108199"/>
          <a:ext cx="10676628" cy="3982050"/>
        </p:xfrm>
        <a:graphic>
          <a:graphicData uri="http://schemas.openxmlformats.org/drawingml/2006/table">
            <a:tbl>
              <a:tblPr firstRow="1" bandRow="1">
                <a:tableStyleId>{5C22544A-7EE6-4342-B048-85BDC9FD1C3A}</a:tableStyleId>
              </a:tblPr>
              <a:tblGrid>
                <a:gridCol w="2669157">
                  <a:extLst>
                    <a:ext uri="{9D8B030D-6E8A-4147-A177-3AD203B41FA5}">
                      <a16:colId xmlns:a16="http://schemas.microsoft.com/office/drawing/2014/main" val="339479450"/>
                    </a:ext>
                  </a:extLst>
                </a:gridCol>
                <a:gridCol w="2669157">
                  <a:extLst>
                    <a:ext uri="{9D8B030D-6E8A-4147-A177-3AD203B41FA5}">
                      <a16:colId xmlns:a16="http://schemas.microsoft.com/office/drawing/2014/main" val="4068533613"/>
                    </a:ext>
                  </a:extLst>
                </a:gridCol>
                <a:gridCol w="2669157">
                  <a:extLst>
                    <a:ext uri="{9D8B030D-6E8A-4147-A177-3AD203B41FA5}">
                      <a16:colId xmlns:a16="http://schemas.microsoft.com/office/drawing/2014/main" val="4000827210"/>
                    </a:ext>
                  </a:extLst>
                </a:gridCol>
                <a:gridCol w="2669157">
                  <a:extLst>
                    <a:ext uri="{9D8B030D-6E8A-4147-A177-3AD203B41FA5}">
                      <a16:colId xmlns:a16="http://schemas.microsoft.com/office/drawing/2014/main" val="1235267831"/>
                    </a:ext>
                  </a:extLst>
                </a:gridCol>
              </a:tblGrid>
              <a:tr h="1157315">
                <a:tc>
                  <a:txBody>
                    <a:bodyPr/>
                    <a:lstStyle/>
                    <a:p>
                      <a:pPr algn="ctr"/>
                      <a:r>
                        <a:rPr lang="en-US" sz="1600" b="1" kern="1200" dirty="0">
                          <a:solidFill>
                            <a:schemeClr val="lt1"/>
                          </a:solidFill>
                          <a:effectLst/>
                          <a:latin typeface="Trebuchet MS" panose="020B0603020202020204" pitchFamily="34" charset="0"/>
                          <a:ea typeface="+mn-ea"/>
                          <a:cs typeface="+mn-cs"/>
                        </a:rPr>
                        <a:t>Ground Truth Description </a:t>
                      </a:r>
                      <a:endParaRPr lang="en-US" sz="1600" b="1" dirty="0">
                        <a:latin typeface="Trebuchet MS" panose="020B0603020202020204" pitchFamily="34" charset="0"/>
                      </a:endParaRPr>
                    </a:p>
                  </a:txBody>
                  <a:tcPr anchor="ctr"/>
                </a:tc>
                <a:tc>
                  <a:txBody>
                    <a:bodyPr/>
                    <a:lstStyle/>
                    <a:p>
                      <a:pPr algn="ctr"/>
                      <a:r>
                        <a:rPr lang="en-US" sz="1600" b="1" kern="1200" dirty="0">
                          <a:solidFill>
                            <a:schemeClr val="lt1"/>
                          </a:solidFill>
                          <a:effectLst/>
                          <a:latin typeface="Trebuchet MS" panose="020B0603020202020204" pitchFamily="34" charset="0"/>
                          <a:ea typeface="+mn-ea"/>
                          <a:cs typeface="+mn-cs"/>
                        </a:rPr>
                        <a:t>SSD MobileNet Output</a:t>
                      </a:r>
                      <a:endParaRPr lang="en-US" sz="1600" b="1" dirty="0">
                        <a:latin typeface="Trebuchet MS" panose="020B0603020202020204" pitchFamily="34" charset="0"/>
                      </a:endParaRPr>
                    </a:p>
                  </a:txBody>
                  <a:tcPr anchor="ctr"/>
                </a:tc>
                <a:tc>
                  <a:txBody>
                    <a:bodyPr/>
                    <a:lstStyle/>
                    <a:p>
                      <a:pPr algn="ctr"/>
                      <a:r>
                        <a:rPr lang="en-US" sz="1600" b="1" dirty="0">
                          <a:latin typeface="Trebuchet MS" panose="020B0603020202020204" pitchFamily="34" charset="0"/>
                        </a:rPr>
                        <a:t>Faster RCNN Output</a:t>
                      </a:r>
                    </a:p>
                  </a:txBody>
                  <a:tcPr anchor="ctr"/>
                </a:tc>
                <a:tc>
                  <a:txBody>
                    <a:bodyPr/>
                    <a:lstStyle/>
                    <a:p>
                      <a:pPr algn="ctr"/>
                      <a:r>
                        <a:rPr lang="en-US" sz="1600" b="1" dirty="0">
                          <a:latin typeface="Trebuchet MS" panose="020B0603020202020204" pitchFamily="34" charset="0"/>
                        </a:rPr>
                        <a:t>YOLO V3 Output</a:t>
                      </a:r>
                    </a:p>
                  </a:txBody>
                  <a:tcPr anchor="ctr"/>
                </a:tc>
                <a:extLst>
                  <a:ext uri="{0D108BD9-81ED-4DB2-BD59-A6C34878D82A}">
                    <a16:rowId xmlns:a16="http://schemas.microsoft.com/office/drawing/2014/main" val="2923872996"/>
                  </a:ext>
                </a:extLst>
              </a:tr>
              <a:tr h="2824735">
                <a:tc>
                  <a:txBody>
                    <a:bodyPr/>
                    <a:lstStyle/>
                    <a:p>
                      <a:r>
                        <a:rPr lang="en-US" sz="1600" b="1" i="0" u="none" strike="noStrike" kern="1200" baseline="0" dirty="0">
                          <a:solidFill>
                            <a:schemeClr val="dk1"/>
                          </a:solidFill>
                          <a:latin typeface="Trebuchet MS" panose="020B0603020202020204" pitchFamily="34" charset="0"/>
                          <a:ea typeface="+mn-ea"/>
                          <a:cs typeface="+mn-cs"/>
                        </a:rPr>
                        <a:t>Accident in</a:t>
                      </a:r>
                    </a:p>
                    <a:p>
                      <a:r>
                        <a:rPr lang="en-US" sz="1600" b="1" i="0" u="none" strike="noStrike" kern="1200" baseline="0" dirty="0">
                          <a:solidFill>
                            <a:schemeClr val="dk1"/>
                          </a:solidFill>
                          <a:latin typeface="Trebuchet MS" panose="020B0603020202020204" pitchFamily="34" charset="0"/>
                          <a:ea typeface="+mn-ea"/>
                          <a:cs typeface="+mn-cs"/>
                        </a:rPr>
                        <a:t>frame</a:t>
                      </a:r>
                    </a:p>
                    <a:p>
                      <a:r>
                        <a:rPr lang="en-US" sz="1600" b="1" i="0" u="none" strike="noStrike" kern="1200" baseline="0" dirty="0">
                          <a:solidFill>
                            <a:schemeClr val="dk1"/>
                          </a:solidFill>
                          <a:latin typeface="Trebuchet MS" panose="020B0603020202020204" pitchFamily="34" charset="0"/>
                          <a:ea typeface="+mn-ea"/>
                          <a:cs typeface="+mn-cs"/>
                        </a:rPr>
                        <a:t>(day time)</a:t>
                      </a:r>
                      <a:endParaRPr lang="en-US" sz="1600" b="1" dirty="0">
                        <a:latin typeface="Trebuchet MS" panose="020B0603020202020204" pitchFamily="34" charset="0"/>
                      </a:endParaRPr>
                    </a:p>
                  </a:txBody>
                  <a:tcPr/>
                </a:tc>
                <a:tc>
                  <a:txBody>
                    <a:bodyPr/>
                    <a:lstStyle/>
                    <a:p>
                      <a:r>
                        <a:rPr lang="en-US" sz="1600" b="1" i="0" u="none" strike="noStrike" kern="1200" baseline="0" dirty="0">
                          <a:solidFill>
                            <a:schemeClr val="dk1"/>
                          </a:solidFill>
                          <a:latin typeface="Trebuchet MS" panose="020B0603020202020204" pitchFamily="34" charset="0"/>
                          <a:ea typeface="+mn-ea"/>
                          <a:cs typeface="+mn-cs"/>
                        </a:rPr>
                        <a:t>Detected accident with a</a:t>
                      </a:r>
                    </a:p>
                    <a:p>
                      <a:r>
                        <a:rPr lang="en-US" sz="1600" b="1" i="0" u="none" strike="noStrike" kern="1200" baseline="0" dirty="0">
                          <a:solidFill>
                            <a:schemeClr val="dk1"/>
                          </a:solidFill>
                          <a:latin typeface="Trebuchet MS" panose="020B0603020202020204" pitchFamily="34" charset="0"/>
                          <a:ea typeface="+mn-ea"/>
                          <a:cs typeface="+mn-cs"/>
                        </a:rPr>
                        <a:t>very high confidence</a:t>
                      </a:r>
                    </a:p>
                    <a:p>
                      <a:r>
                        <a:rPr lang="en-US" sz="1600" b="1" i="0" u="none" strike="noStrike" kern="1200" baseline="0" dirty="0">
                          <a:solidFill>
                            <a:schemeClr val="dk1"/>
                          </a:solidFill>
                          <a:latin typeface="Trebuchet MS" panose="020B0603020202020204" pitchFamily="34" charset="0"/>
                          <a:ea typeface="+mn-ea"/>
                          <a:cs typeface="+mn-cs"/>
                        </a:rPr>
                        <a:t>score(TP)</a:t>
                      </a:r>
                      <a:endParaRPr lang="en-US" sz="1600" b="1" dirty="0">
                        <a:latin typeface="Trebuchet MS" panose="020B0603020202020204" pitchFamily="34" charset="0"/>
                      </a:endParaRPr>
                    </a:p>
                  </a:txBody>
                  <a:tcPr/>
                </a:tc>
                <a:tc>
                  <a:txBody>
                    <a:bodyPr/>
                    <a:lstStyle/>
                    <a:p>
                      <a:r>
                        <a:rPr lang="en-US" sz="1600" b="1" i="0" u="none" strike="noStrike" kern="1200" baseline="0" dirty="0">
                          <a:solidFill>
                            <a:schemeClr val="dk1"/>
                          </a:solidFill>
                          <a:latin typeface="Trebuchet MS" panose="020B0603020202020204" pitchFamily="34" charset="0"/>
                          <a:ea typeface="+mn-ea"/>
                          <a:cs typeface="+mn-cs"/>
                        </a:rPr>
                        <a:t>Detected accident with a</a:t>
                      </a:r>
                    </a:p>
                    <a:p>
                      <a:r>
                        <a:rPr lang="en-US" sz="1600" b="1" i="0" u="none" strike="noStrike" kern="1200" baseline="0" dirty="0">
                          <a:solidFill>
                            <a:schemeClr val="dk1"/>
                          </a:solidFill>
                          <a:latin typeface="Trebuchet MS" panose="020B0603020202020204" pitchFamily="34" charset="0"/>
                          <a:ea typeface="+mn-ea"/>
                          <a:cs typeface="+mn-cs"/>
                        </a:rPr>
                        <a:t>very high confidence</a:t>
                      </a:r>
                    </a:p>
                    <a:p>
                      <a:r>
                        <a:rPr lang="en-US" sz="1600" b="1" i="0" u="none" strike="noStrike" kern="1200" baseline="0" dirty="0">
                          <a:solidFill>
                            <a:schemeClr val="dk1"/>
                          </a:solidFill>
                          <a:latin typeface="Trebuchet MS" panose="020B0603020202020204" pitchFamily="34" charset="0"/>
                          <a:ea typeface="+mn-ea"/>
                          <a:cs typeface="+mn-cs"/>
                        </a:rPr>
                        <a:t>score(TP)</a:t>
                      </a:r>
                      <a:endParaRPr lang="en-US" sz="1600" b="1" dirty="0">
                        <a:latin typeface="Trebuchet MS" panose="020B0603020202020204" pitchFamily="34" charset="0"/>
                      </a:endParaRPr>
                    </a:p>
                  </a:txBody>
                  <a:tcPr/>
                </a:tc>
                <a:tc>
                  <a:txBody>
                    <a:bodyPr/>
                    <a:lstStyle/>
                    <a:p>
                      <a:r>
                        <a:rPr lang="en-US" sz="1600" b="1" i="0" u="none" strike="noStrike" kern="1200" baseline="0" dirty="0">
                          <a:solidFill>
                            <a:schemeClr val="dk1"/>
                          </a:solidFill>
                          <a:latin typeface="Trebuchet MS" panose="020B0603020202020204" pitchFamily="34" charset="0"/>
                          <a:ea typeface="+mn-ea"/>
                          <a:cs typeface="+mn-cs"/>
                        </a:rPr>
                        <a:t>Detected accident with a</a:t>
                      </a:r>
                    </a:p>
                    <a:p>
                      <a:r>
                        <a:rPr lang="en-US" sz="1600" b="1" i="0" u="none" strike="noStrike" kern="1200" baseline="0" dirty="0">
                          <a:solidFill>
                            <a:schemeClr val="dk1"/>
                          </a:solidFill>
                          <a:latin typeface="Trebuchet MS" panose="020B0603020202020204" pitchFamily="34" charset="0"/>
                          <a:ea typeface="+mn-ea"/>
                          <a:cs typeface="+mn-cs"/>
                        </a:rPr>
                        <a:t>very high confidence</a:t>
                      </a:r>
                    </a:p>
                    <a:p>
                      <a:r>
                        <a:rPr lang="en-US" sz="1600" b="1" i="0" u="none" strike="noStrike" kern="1200" baseline="0" dirty="0">
                          <a:solidFill>
                            <a:schemeClr val="dk1"/>
                          </a:solidFill>
                          <a:latin typeface="Trebuchet MS" panose="020B0603020202020204" pitchFamily="34" charset="0"/>
                          <a:ea typeface="+mn-ea"/>
                          <a:cs typeface="+mn-cs"/>
                        </a:rPr>
                        <a:t>score(TP)</a:t>
                      </a:r>
                      <a:endParaRPr lang="en-US" sz="1600" b="1" dirty="0">
                        <a:latin typeface="Trebuchet MS" panose="020B0603020202020204" pitchFamily="34" charset="0"/>
                      </a:endParaRPr>
                    </a:p>
                  </a:txBody>
                  <a:tcPr/>
                </a:tc>
                <a:extLst>
                  <a:ext uri="{0D108BD9-81ED-4DB2-BD59-A6C34878D82A}">
                    <a16:rowId xmlns:a16="http://schemas.microsoft.com/office/drawing/2014/main" val="381858750"/>
                  </a:ext>
                </a:extLst>
              </a:tr>
            </a:tbl>
          </a:graphicData>
        </a:graphic>
      </p:graphicFrame>
      <p:pic>
        <p:nvPicPr>
          <p:cNvPr id="11" name="Picture 10">
            <a:extLst>
              <a:ext uri="{FF2B5EF4-FFF2-40B4-BE49-F238E27FC236}">
                <a16:creationId xmlns:a16="http://schemas.microsoft.com/office/drawing/2014/main" id="{5FF9481D-62F2-4BE0-81C0-8243848DDF52}"/>
              </a:ext>
            </a:extLst>
          </p:cNvPr>
          <p:cNvPicPr>
            <a:picLocks noChangeAspect="1"/>
          </p:cNvPicPr>
          <p:nvPr/>
        </p:nvPicPr>
        <p:blipFill>
          <a:blip r:embed="rId2"/>
          <a:stretch>
            <a:fillRect/>
          </a:stretch>
        </p:blipFill>
        <p:spPr>
          <a:xfrm>
            <a:off x="1136091" y="4674112"/>
            <a:ext cx="2595144" cy="1381254"/>
          </a:xfrm>
          <a:prstGeom prst="rect">
            <a:avLst/>
          </a:prstGeom>
        </p:spPr>
      </p:pic>
      <p:pic>
        <p:nvPicPr>
          <p:cNvPr id="13" name="Picture 12">
            <a:extLst>
              <a:ext uri="{FF2B5EF4-FFF2-40B4-BE49-F238E27FC236}">
                <a16:creationId xmlns:a16="http://schemas.microsoft.com/office/drawing/2014/main" id="{5CAFADCC-FC69-4A4C-8807-AF1F09E20422}"/>
              </a:ext>
            </a:extLst>
          </p:cNvPr>
          <p:cNvPicPr>
            <a:picLocks noChangeAspect="1"/>
          </p:cNvPicPr>
          <p:nvPr/>
        </p:nvPicPr>
        <p:blipFill>
          <a:blip r:embed="rId3"/>
          <a:stretch>
            <a:fillRect/>
          </a:stretch>
        </p:blipFill>
        <p:spPr>
          <a:xfrm>
            <a:off x="3770364" y="4645477"/>
            <a:ext cx="2672643" cy="1444772"/>
          </a:xfrm>
          <a:prstGeom prst="rect">
            <a:avLst/>
          </a:prstGeom>
        </p:spPr>
      </p:pic>
      <p:pic>
        <p:nvPicPr>
          <p:cNvPr id="15" name="Picture 14">
            <a:extLst>
              <a:ext uri="{FF2B5EF4-FFF2-40B4-BE49-F238E27FC236}">
                <a16:creationId xmlns:a16="http://schemas.microsoft.com/office/drawing/2014/main" id="{0B398ECE-D05F-49F0-B057-9DE3A4F6A8FA}"/>
              </a:ext>
            </a:extLst>
          </p:cNvPr>
          <p:cNvPicPr>
            <a:picLocks noChangeAspect="1"/>
          </p:cNvPicPr>
          <p:nvPr/>
        </p:nvPicPr>
        <p:blipFill>
          <a:blip r:embed="rId4"/>
          <a:stretch>
            <a:fillRect/>
          </a:stretch>
        </p:blipFill>
        <p:spPr>
          <a:xfrm>
            <a:off x="6467712" y="4655662"/>
            <a:ext cx="2629808" cy="1399704"/>
          </a:xfrm>
          <a:prstGeom prst="rect">
            <a:avLst/>
          </a:prstGeom>
        </p:spPr>
      </p:pic>
      <p:pic>
        <p:nvPicPr>
          <p:cNvPr id="17" name="Picture 16">
            <a:extLst>
              <a:ext uri="{FF2B5EF4-FFF2-40B4-BE49-F238E27FC236}">
                <a16:creationId xmlns:a16="http://schemas.microsoft.com/office/drawing/2014/main" id="{90A638EA-A1D3-4AD8-B74B-4BE369F2DBDB}"/>
              </a:ext>
            </a:extLst>
          </p:cNvPr>
          <p:cNvPicPr>
            <a:picLocks noChangeAspect="1"/>
          </p:cNvPicPr>
          <p:nvPr/>
        </p:nvPicPr>
        <p:blipFill>
          <a:blip r:embed="rId5"/>
          <a:stretch>
            <a:fillRect/>
          </a:stretch>
        </p:blipFill>
        <p:spPr>
          <a:xfrm>
            <a:off x="9122226" y="4645476"/>
            <a:ext cx="2651363" cy="1399705"/>
          </a:xfrm>
          <a:prstGeom prst="rect">
            <a:avLst/>
          </a:prstGeom>
        </p:spPr>
      </p:pic>
      <p:graphicFrame>
        <p:nvGraphicFramePr>
          <p:cNvPr id="3" name="Table 5">
            <a:extLst>
              <a:ext uri="{FF2B5EF4-FFF2-40B4-BE49-F238E27FC236}">
                <a16:creationId xmlns:a16="http://schemas.microsoft.com/office/drawing/2014/main" id="{8F6DD659-4EC9-49B5-8DDB-ADB5BF2E6FDF}"/>
              </a:ext>
            </a:extLst>
          </p:cNvPr>
          <p:cNvGraphicFramePr>
            <a:graphicFrameLocks noGrp="1"/>
          </p:cNvGraphicFramePr>
          <p:nvPr>
            <p:extLst>
              <p:ext uri="{D42A27DB-BD31-4B8C-83A1-F6EECF244321}">
                <p14:modId xmlns:p14="http://schemas.microsoft.com/office/powerpoint/2010/main" val="995078360"/>
              </p:ext>
            </p:extLst>
          </p:nvPr>
        </p:nvGraphicFramePr>
        <p:xfrm>
          <a:off x="7668883" y="450555"/>
          <a:ext cx="4277234" cy="1122852"/>
        </p:xfrm>
        <a:graphic>
          <a:graphicData uri="http://schemas.openxmlformats.org/drawingml/2006/table">
            <a:tbl>
              <a:tblPr firstRow="1" bandRow="1">
                <a:tableStyleId>{5C22544A-7EE6-4342-B048-85BDC9FD1C3A}</a:tableStyleId>
              </a:tblPr>
              <a:tblGrid>
                <a:gridCol w="1795257">
                  <a:extLst>
                    <a:ext uri="{9D8B030D-6E8A-4147-A177-3AD203B41FA5}">
                      <a16:colId xmlns:a16="http://schemas.microsoft.com/office/drawing/2014/main" val="1728475168"/>
                    </a:ext>
                  </a:extLst>
                </a:gridCol>
                <a:gridCol w="991075">
                  <a:extLst>
                    <a:ext uri="{9D8B030D-6E8A-4147-A177-3AD203B41FA5}">
                      <a16:colId xmlns:a16="http://schemas.microsoft.com/office/drawing/2014/main" val="4073968130"/>
                    </a:ext>
                  </a:extLst>
                </a:gridCol>
                <a:gridCol w="1490902">
                  <a:extLst>
                    <a:ext uri="{9D8B030D-6E8A-4147-A177-3AD203B41FA5}">
                      <a16:colId xmlns:a16="http://schemas.microsoft.com/office/drawing/2014/main" val="3912682933"/>
                    </a:ext>
                  </a:extLst>
                </a:gridCol>
              </a:tblGrid>
              <a:tr h="381172">
                <a:tc>
                  <a:txBody>
                    <a:bodyPr/>
                    <a:lstStyle/>
                    <a:p>
                      <a:r>
                        <a:rPr lang="en-US" sz="1050" dirty="0">
                          <a:latin typeface="Trebuchet MS" panose="020B0603020202020204" pitchFamily="34" charset="0"/>
                        </a:rPr>
                        <a:t>Ground Truth   Predicted</a:t>
                      </a:r>
                    </a:p>
                  </a:txBody>
                  <a:tcPr/>
                </a:tc>
                <a:tc>
                  <a:txBody>
                    <a:bodyPr/>
                    <a:lstStyle/>
                    <a:p>
                      <a:pPr algn="ctr"/>
                      <a:r>
                        <a:rPr lang="en-US" sz="1200" dirty="0">
                          <a:latin typeface="Trebuchet MS" panose="020B0603020202020204" pitchFamily="34" charset="0"/>
                        </a:rPr>
                        <a:t>accident</a:t>
                      </a:r>
                    </a:p>
                  </a:txBody>
                  <a:tcPr/>
                </a:tc>
                <a:tc>
                  <a:txBody>
                    <a:bodyPr/>
                    <a:lstStyle/>
                    <a:p>
                      <a:pPr algn="ctr"/>
                      <a:r>
                        <a:rPr lang="en-US" sz="1200" dirty="0" err="1">
                          <a:latin typeface="Trebuchet MS" panose="020B0603020202020204" pitchFamily="34" charset="0"/>
                        </a:rPr>
                        <a:t>no_accident</a:t>
                      </a:r>
                      <a:endParaRPr lang="en-US" sz="1200" dirty="0">
                        <a:latin typeface="Trebuchet MS" panose="020B0603020202020204" pitchFamily="34" charset="0"/>
                      </a:endParaRPr>
                    </a:p>
                  </a:txBody>
                  <a:tcPr/>
                </a:tc>
                <a:extLst>
                  <a:ext uri="{0D108BD9-81ED-4DB2-BD59-A6C34878D82A}">
                    <a16:rowId xmlns:a16="http://schemas.microsoft.com/office/drawing/2014/main" val="17617428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Trebuchet MS" panose="020B0603020202020204" pitchFamily="34" charset="0"/>
                        </a:rPr>
                        <a:t>accident</a:t>
                      </a:r>
                    </a:p>
                  </a:txBody>
                  <a:tcPr/>
                </a:tc>
                <a:tc>
                  <a:txBody>
                    <a:bodyPr/>
                    <a:lstStyle/>
                    <a:p>
                      <a:pPr algn="ctr"/>
                      <a:r>
                        <a:rPr lang="en-US" sz="1200" dirty="0">
                          <a:latin typeface="Trebuchet MS" panose="020B0603020202020204" pitchFamily="34" charset="0"/>
                        </a:rPr>
                        <a:t>TP</a:t>
                      </a:r>
                    </a:p>
                  </a:txBody>
                  <a:tcPr/>
                </a:tc>
                <a:tc>
                  <a:txBody>
                    <a:bodyPr/>
                    <a:lstStyle/>
                    <a:p>
                      <a:pPr algn="ctr"/>
                      <a:r>
                        <a:rPr lang="en-US" sz="1200" dirty="0">
                          <a:latin typeface="Trebuchet MS" panose="020B0603020202020204" pitchFamily="34" charset="0"/>
                        </a:rPr>
                        <a:t>FN</a:t>
                      </a:r>
                    </a:p>
                  </a:txBody>
                  <a:tcPr/>
                </a:tc>
                <a:extLst>
                  <a:ext uri="{0D108BD9-81ED-4DB2-BD59-A6C34878D82A}">
                    <a16:rowId xmlns:a16="http://schemas.microsoft.com/office/drawing/2014/main" val="11182879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err="1">
                          <a:latin typeface="Trebuchet MS" panose="020B0603020202020204" pitchFamily="34" charset="0"/>
                        </a:rPr>
                        <a:t>no_accident</a:t>
                      </a:r>
                      <a:endParaRPr lang="en-US" sz="1200" dirty="0">
                        <a:latin typeface="Trebuchet MS" panose="020B0603020202020204" pitchFamily="34" charset="0"/>
                      </a:endParaRPr>
                    </a:p>
                  </a:txBody>
                  <a:tcPr/>
                </a:tc>
                <a:tc>
                  <a:txBody>
                    <a:bodyPr/>
                    <a:lstStyle/>
                    <a:p>
                      <a:pPr algn="ctr"/>
                      <a:r>
                        <a:rPr lang="en-US" sz="1200" dirty="0">
                          <a:latin typeface="Trebuchet MS" panose="020B0603020202020204" pitchFamily="34" charset="0"/>
                        </a:rPr>
                        <a:t>FP</a:t>
                      </a:r>
                    </a:p>
                  </a:txBody>
                  <a:tcPr/>
                </a:tc>
                <a:tc>
                  <a:txBody>
                    <a:bodyPr/>
                    <a:lstStyle/>
                    <a:p>
                      <a:pPr algn="ctr"/>
                      <a:r>
                        <a:rPr lang="en-US" sz="1200" dirty="0">
                          <a:latin typeface="Trebuchet MS" panose="020B0603020202020204" pitchFamily="34" charset="0"/>
                        </a:rPr>
                        <a:t>TN</a:t>
                      </a:r>
                    </a:p>
                  </a:txBody>
                  <a:tcPr/>
                </a:tc>
                <a:extLst>
                  <a:ext uri="{0D108BD9-81ED-4DB2-BD59-A6C34878D82A}">
                    <a16:rowId xmlns:a16="http://schemas.microsoft.com/office/drawing/2014/main" val="1842207699"/>
                  </a:ext>
                </a:extLst>
              </a:tr>
            </a:tbl>
          </a:graphicData>
        </a:graphic>
      </p:graphicFrame>
    </p:spTree>
    <p:extLst>
      <p:ext uri="{BB962C8B-B14F-4D97-AF65-F5344CB8AC3E}">
        <p14:creationId xmlns:p14="http://schemas.microsoft.com/office/powerpoint/2010/main" val="34970348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407DFE-342C-4519-9532-A22DFC16A456}"/>
              </a:ext>
            </a:extLst>
          </p:cNvPr>
          <p:cNvSpPr>
            <a:spLocks noGrp="1"/>
          </p:cNvSpPr>
          <p:nvPr>
            <p:ph type="title"/>
          </p:nvPr>
        </p:nvSpPr>
        <p:spPr/>
        <p:txBody>
          <a:bodyPr anchor="ctr">
            <a:normAutofit/>
          </a:bodyPr>
          <a:lstStyle/>
          <a:p>
            <a:pPr marL="571500" indent="-571500">
              <a:buFont typeface="Arial" panose="020B0604020202020204" pitchFamily="34" charset="0"/>
              <a:buChar char="•"/>
            </a:pPr>
            <a:r>
              <a:rPr lang="en-US" sz="4000" b="1" dirty="0">
                <a:latin typeface="Trebuchet MS" panose="020B0603020202020204" pitchFamily="34" charset="0"/>
              </a:rPr>
              <a:t>Trained Models’ Outputs</a:t>
            </a:r>
            <a:endParaRPr lang="en-US" sz="4000" dirty="0"/>
          </a:p>
        </p:txBody>
      </p:sp>
      <p:sp>
        <p:nvSpPr>
          <p:cNvPr id="4" name="Footer Placeholder 3">
            <a:extLst>
              <a:ext uri="{FF2B5EF4-FFF2-40B4-BE49-F238E27FC236}">
                <a16:creationId xmlns:a16="http://schemas.microsoft.com/office/drawing/2014/main" id="{22BA910B-8C68-45C9-8608-533D2F263BC2}"/>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0D5C3A6F-495C-4D87-8610-3288A61A964C}"/>
              </a:ext>
            </a:extLst>
          </p:cNvPr>
          <p:cNvSpPr>
            <a:spLocks noGrp="1"/>
          </p:cNvSpPr>
          <p:nvPr>
            <p:ph type="sldNum" sz="quarter" idx="12"/>
          </p:nvPr>
        </p:nvSpPr>
        <p:spPr/>
        <p:txBody>
          <a:bodyPr/>
          <a:lstStyle/>
          <a:p>
            <a:fld id="{3A98EE3D-8CD1-4C3F-BD1C-C98C9596463C}" type="slidenum">
              <a:rPr lang="en-US" sz="1200" b="1" smtClean="0">
                <a:latin typeface="Trebuchet MS" panose="020B0603020202020204" pitchFamily="34" charset="0"/>
              </a:rPr>
              <a:t>12</a:t>
            </a:fld>
            <a:endParaRPr lang="en-US" b="1" dirty="0">
              <a:latin typeface="Trebuchet MS" panose="020B0603020202020204" pitchFamily="34" charset="0"/>
            </a:endParaRPr>
          </a:p>
        </p:txBody>
      </p:sp>
      <p:graphicFrame>
        <p:nvGraphicFramePr>
          <p:cNvPr id="9" name="Table 9">
            <a:extLst>
              <a:ext uri="{FF2B5EF4-FFF2-40B4-BE49-F238E27FC236}">
                <a16:creationId xmlns:a16="http://schemas.microsoft.com/office/drawing/2014/main" id="{015731D0-F4A9-4C8B-98E1-A33FE455B5FA}"/>
              </a:ext>
            </a:extLst>
          </p:cNvPr>
          <p:cNvGraphicFramePr>
            <a:graphicFrameLocks noGrp="1"/>
          </p:cNvGraphicFramePr>
          <p:nvPr>
            <p:ph idx="1"/>
            <p:extLst>
              <p:ext uri="{D42A27DB-BD31-4B8C-83A1-F6EECF244321}">
                <p14:modId xmlns:p14="http://schemas.microsoft.com/office/powerpoint/2010/main" val="677664401"/>
              </p:ext>
            </p:extLst>
          </p:nvPr>
        </p:nvGraphicFramePr>
        <p:xfrm>
          <a:off x="1096962" y="2108199"/>
          <a:ext cx="10676628" cy="3982050"/>
        </p:xfrm>
        <a:graphic>
          <a:graphicData uri="http://schemas.openxmlformats.org/drawingml/2006/table">
            <a:tbl>
              <a:tblPr firstRow="1" bandRow="1">
                <a:tableStyleId>{5C22544A-7EE6-4342-B048-85BDC9FD1C3A}</a:tableStyleId>
              </a:tblPr>
              <a:tblGrid>
                <a:gridCol w="2669157">
                  <a:extLst>
                    <a:ext uri="{9D8B030D-6E8A-4147-A177-3AD203B41FA5}">
                      <a16:colId xmlns:a16="http://schemas.microsoft.com/office/drawing/2014/main" val="339479450"/>
                    </a:ext>
                  </a:extLst>
                </a:gridCol>
                <a:gridCol w="2669157">
                  <a:extLst>
                    <a:ext uri="{9D8B030D-6E8A-4147-A177-3AD203B41FA5}">
                      <a16:colId xmlns:a16="http://schemas.microsoft.com/office/drawing/2014/main" val="4068533613"/>
                    </a:ext>
                  </a:extLst>
                </a:gridCol>
                <a:gridCol w="2669157">
                  <a:extLst>
                    <a:ext uri="{9D8B030D-6E8A-4147-A177-3AD203B41FA5}">
                      <a16:colId xmlns:a16="http://schemas.microsoft.com/office/drawing/2014/main" val="4000827210"/>
                    </a:ext>
                  </a:extLst>
                </a:gridCol>
                <a:gridCol w="2669157">
                  <a:extLst>
                    <a:ext uri="{9D8B030D-6E8A-4147-A177-3AD203B41FA5}">
                      <a16:colId xmlns:a16="http://schemas.microsoft.com/office/drawing/2014/main" val="1235267831"/>
                    </a:ext>
                  </a:extLst>
                </a:gridCol>
              </a:tblGrid>
              <a:tr h="1157315">
                <a:tc>
                  <a:txBody>
                    <a:bodyPr/>
                    <a:lstStyle/>
                    <a:p>
                      <a:pPr algn="ctr"/>
                      <a:r>
                        <a:rPr lang="en-US" sz="1600" b="1" kern="1200" dirty="0">
                          <a:solidFill>
                            <a:schemeClr val="lt1"/>
                          </a:solidFill>
                          <a:effectLst/>
                          <a:latin typeface="Trebuchet MS" panose="020B0603020202020204" pitchFamily="34" charset="0"/>
                          <a:ea typeface="+mn-ea"/>
                          <a:cs typeface="+mn-cs"/>
                        </a:rPr>
                        <a:t>Ground Truth Description </a:t>
                      </a:r>
                      <a:endParaRPr lang="en-US" sz="1600" b="1" dirty="0">
                        <a:latin typeface="Trebuchet MS" panose="020B0603020202020204" pitchFamily="34" charset="0"/>
                      </a:endParaRPr>
                    </a:p>
                  </a:txBody>
                  <a:tcPr anchor="ctr"/>
                </a:tc>
                <a:tc>
                  <a:txBody>
                    <a:bodyPr/>
                    <a:lstStyle/>
                    <a:p>
                      <a:pPr algn="ctr"/>
                      <a:r>
                        <a:rPr lang="en-US" sz="1600" b="1" kern="1200" dirty="0">
                          <a:solidFill>
                            <a:schemeClr val="lt1"/>
                          </a:solidFill>
                          <a:effectLst/>
                          <a:latin typeface="Trebuchet MS" panose="020B0603020202020204" pitchFamily="34" charset="0"/>
                          <a:ea typeface="+mn-ea"/>
                          <a:cs typeface="+mn-cs"/>
                        </a:rPr>
                        <a:t>SSD MobileNet Output</a:t>
                      </a:r>
                      <a:endParaRPr lang="en-US" sz="1600" b="1" dirty="0">
                        <a:latin typeface="Trebuchet MS" panose="020B0603020202020204" pitchFamily="34" charset="0"/>
                      </a:endParaRPr>
                    </a:p>
                  </a:txBody>
                  <a:tcPr anchor="ctr"/>
                </a:tc>
                <a:tc>
                  <a:txBody>
                    <a:bodyPr/>
                    <a:lstStyle/>
                    <a:p>
                      <a:pPr algn="ctr"/>
                      <a:r>
                        <a:rPr lang="en-US" sz="1600" b="1" dirty="0">
                          <a:latin typeface="Trebuchet MS" panose="020B0603020202020204" pitchFamily="34" charset="0"/>
                        </a:rPr>
                        <a:t>Faster RCNN Output</a:t>
                      </a:r>
                    </a:p>
                  </a:txBody>
                  <a:tcPr anchor="ctr"/>
                </a:tc>
                <a:tc>
                  <a:txBody>
                    <a:bodyPr/>
                    <a:lstStyle/>
                    <a:p>
                      <a:pPr algn="ctr"/>
                      <a:r>
                        <a:rPr lang="en-US" sz="1600" b="1" dirty="0">
                          <a:latin typeface="Trebuchet MS" panose="020B0603020202020204" pitchFamily="34" charset="0"/>
                        </a:rPr>
                        <a:t>YOLO V3 Output</a:t>
                      </a:r>
                    </a:p>
                  </a:txBody>
                  <a:tcPr anchor="ctr"/>
                </a:tc>
                <a:extLst>
                  <a:ext uri="{0D108BD9-81ED-4DB2-BD59-A6C34878D82A}">
                    <a16:rowId xmlns:a16="http://schemas.microsoft.com/office/drawing/2014/main" val="2923872996"/>
                  </a:ext>
                </a:extLst>
              </a:tr>
              <a:tr h="2824735">
                <a:tc>
                  <a:txBody>
                    <a:bodyPr/>
                    <a:lstStyle/>
                    <a:p>
                      <a:r>
                        <a:rPr lang="en-US" sz="1600" b="1" i="0" u="none" strike="noStrike" kern="1200" baseline="0" dirty="0">
                          <a:solidFill>
                            <a:schemeClr val="dk1"/>
                          </a:solidFill>
                          <a:latin typeface="Trebuchet MS" panose="020B0603020202020204" pitchFamily="34" charset="0"/>
                          <a:ea typeface="+mn-ea"/>
                          <a:cs typeface="+mn-cs"/>
                        </a:rPr>
                        <a:t>Accident in</a:t>
                      </a:r>
                    </a:p>
                    <a:p>
                      <a:r>
                        <a:rPr lang="en-US" sz="1600" b="1" i="0" u="none" strike="noStrike" kern="1200" baseline="0" dirty="0">
                          <a:solidFill>
                            <a:schemeClr val="dk1"/>
                          </a:solidFill>
                          <a:latin typeface="Trebuchet MS" panose="020B0603020202020204" pitchFamily="34" charset="0"/>
                          <a:ea typeface="+mn-ea"/>
                          <a:cs typeface="+mn-cs"/>
                        </a:rPr>
                        <a:t>frame</a:t>
                      </a:r>
                    </a:p>
                    <a:p>
                      <a:r>
                        <a:rPr lang="en-US" sz="1600" b="1" i="0" u="none" strike="noStrike" kern="1200" baseline="0" dirty="0">
                          <a:solidFill>
                            <a:schemeClr val="dk1"/>
                          </a:solidFill>
                          <a:latin typeface="Trebuchet MS" panose="020B0603020202020204" pitchFamily="34" charset="0"/>
                          <a:ea typeface="+mn-ea"/>
                          <a:cs typeface="+mn-cs"/>
                        </a:rPr>
                        <a:t>(night time)</a:t>
                      </a:r>
                    </a:p>
                    <a:p>
                      <a:endParaRPr lang="en-US" sz="1600" b="1" dirty="0">
                        <a:latin typeface="Trebuchet MS" panose="020B0603020202020204" pitchFamily="34" charset="0"/>
                      </a:endParaRPr>
                    </a:p>
                  </a:txBody>
                  <a:tcPr/>
                </a:tc>
                <a:tc>
                  <a:txBody>
                    <a:bodyPr/>
                    <a:lstStyle/>
                    <a:p>
                      <a:r>
                        <a:rPr lang="en-US" sz="1600" b="1" i="0" u="none" strike="noStrike" kern="1200" baseline="0" dirty="0">
                          <a:solidFill>
                            <a:schemeClr val="dk1"/>
                          </a:solidFill>
                          <a:latin typeface="Trebuchet MS" panose="020B0603020202020204" pitchFamily="34" charset="0"/>
                          <a:ea typeface="+mn-ea"/>
                          <a:cs typeface="+mn-cs"/>
                        </a:rPr>
                        <a:t>Detected accident with a</a:t>
                      </a:r>
                    </a:p>
                    <a:p>
                      <a:r>
                        <a:rPr lang="en-US" sz="1600" b="1" i="0" u="none" strike="noStrike" kern="1200" baseline="0" dirty="0">
                          <a:solidFill>
                            <a:schemeClr val="dk1"/>
                          </a:solidFill>
                          <a:latin typeface="Trebuchet MS" panose="020B0603020202020204" pitchFamily="34" charset="0"/>
                          <a:ea typeface="+mn-ea"/>
                          <a:cs typeface="+mn-cs"/>
                        </a:rPr>
                        <a:t>very high confidence score</a:t>
                      </a:r>
                    </a:p>
                    <a:p>
                      <a:r>
                        <a:rPr lang="en-US" sz="1600" b="1" i="0" u="none" strike="noStrike" kern="1200" baseline="0" dirty="0">
                          <a:solidFill>
                            <a:schemeClr val="dk1"/>
                          </a:solidFill>
                          <a:latin typeface="Trebuchet MS" panose="020B0603020202020204" pitchFamily="34" charset="0"/>
                          <a:ea typeface="+mn-ea"/>
                          <a:cs typeface="+mn-cs"/>
                        </a:rPr>
                        <a:t>(TP)</a:t>
                      </a:r>
                      <a:endParaRPr lang="en-US" sz="1600" b="1" dirty="0">
                        <a:latin typeface="Trebuchet MS" panose="020B0603020202020204" pitchFamily="34" charset="0"/>
                      </a:endParaRPr>
                    </a:p>
                  </a:txBody>
                  <a:tcPr/>
                </a:tc>
                <a:tc>
                  <a:txBody>
                    <a:bodyPr/>
                    <a:lstStyle/>
                    <a:p>
                      <a:r>
                        <a:rPr lang="en-US" sz="1600" b="1" i="0" u="none" strike="noStrike" kern="1200" baseline="0" dirty="0">
                          <a:solidFill>
                            <a:schemeClr val="dk1"/>
                          </a:solidFill>
                          <a:latin typeface="Trebuchet MS" panose="020B0603020202020204" pitchFamily="34" charset="0"/>
                          <a:ea typeface="+mn-ea"/>
                          <a:cs typeface="+mn-cs"/>
                        </a:rPr>
                        <a:t>Detected accident with a</a:t>
                      </a:r>
                    </a:p>
                    <a:p>
                      <a:r>
                        <a:rPr lang="en-US" sz="1600" b="1" i="0" u="none" strike="noStrike" kern="1200" baseline="0" dirty="0">
                          <a:solidFill>
                            <a:schemeClr val="dk1"/>
                          </a:solidFill>
                          <a:latin typeface="Trebuchet MS" panose="020B0603020202020204" pitchFamily="34" charset="0"/>
                          <a:ea typeface="+mn-ea"/>
                          <a:cs typeface="+mn-cs"/>
                        </a:rPr>
                        <a:t>very high confidence score</a:t>
                      </a:r>
                    </a:p>
                    <a:p>
                      <a:r>
                        <a:rPr lang="en-US" sz="1600" b="1" i="0" u="none" strike="noStrike" kern="1200" baseline="0" dirty="0">
                          <a:solidFill>
                            <a:schemeClr val="dk1"/>
                          </a:solidFill>
                          <a:latin typeface="Trebuchet MS" panose="020B0603020202020204" pitchFamily="34" charset="0"/>
                          <a:ea typeface="+mn-ea"/>
                          <a:cs typeface="+mn-cs"/>
                        </a:rPr>
                        <a:t>(TP)</a:t>
                      </a:r>
                      <a:endParaRPr lang="en-US" sz="1600" b="1" dirty="0">
                        <a:latin typeface="Trebuchet MS" panose="020B0603020202020204" pitchFamily="34" charset="0"/>
                      </a:endParaRPr>
                    </a:p>
                  </a:txBody>
                  <a:tcPr/>
                </a:tc>
                <a:tc>
                  <a:txBody>
                    <a:bodyPr/>
                    <a:lstStyle/>
                    <a:p>
                      <a:r>
                        <a:rPr lang="en-US" sz="1600" b="1" i="0" u="none" strike="noStrike" kern="1200" baseline="0" dirty="0">
                          <a:solidFill>
                            <a:schemeClr val="dk1"/>
                          </a:solidFill>
                          <a:latin typeface="Trebuchet MS" panose="020B0603020202020204" pitchFamily="34" charset="0"/>
                          <a:ea typeface="+mn-ea"/>
                          <a:cs typeface="+mn-cs"/>
                        </a:rPr>
                        <a:t>Detected accident with a</a:t>
                      </a:r>
                    </a:p>
                    <a:p>
                      <a:r>
                        <a:rPr lang="en-US" sz="1600" b="1" i="0" u="none" strike="noStrike" kern="1200" baseline="0" dirty="0">
                          <a:solidFill>
                            <a:schemeClr val="dk1"/>
                          </a:solidFill>
                          <a:latin typeface="Trebuchet MS" panose="020B0603020202020204" pitchFamily="34" charset="0"/>
                          <a:ea typeface="+mn-ea"/>
                          <a:cs typeface="+mn-cs"/>
                        </a:rPr>
                        <a:t>high confidence score</a:t>
                      </a:r>
                    </a:p>
                    <a:p>
                      <a:r>
                        <a:rPr lang="en-US" sz="1600" b="1" i="0" u="none" strike="noStrike" kern="1200" baseline="0" dirty="0">
                          <a:solidFill>
                            <a:schemeClr val="dk1"/>
                          </a:solidFill>
                          <a:latin typeface="Trebuchet MS" panose="020B0603020202020204" pitchFamily="34" charset="0"/>
                          <a:ea typeface="+mn-ea"/>
                          <a:cs typeface="+mn-cs"/>
                        </a:rPr>
                        <a:t>(TP)</a:t>
                      </a:r>
                      <a:endParaRPr lang="en-US" sz="1600" b="1" dirty="0">
                        <a:latin typeface="Trebuchet MS" panose="020B0603020202020204" pitchFamily="34" charset="0"/>
                      </a:endParaRPr>
                    </a:p>
                  </a:txBody>
                  <a:tcPr/>
                </a:tc>
                <a:extLst>
                  <a:ext uri="{0D108BD9-81ED-4DB2-BD59-A6C34878D82A}">
                    <a16:rowId xmlns:a16="http://schemas.microsoft.com/office/drawing/2014/main" val="381858750"/>
                  </a:ext>
                </a:extLst>
              </a:tr>
            </a:tbl>
          </a:graphicData>
        </a:graphic>
      </p:graphicFrame>
      <p:pic>
        <p:nvPicPr>
          <p:cNvPr id="6" name="Picture 5">
            <a:extLst>
              <a:ext uri="{FF2B5EF4-FFF2-40B4-BE49-F238E27FC236}">
                <a16:creationId xmlns:a16="http://schemas.microsoft.com/office/drawing/2014/main" id="{454CC5BE-F42C-4C29-933D-C221C1DE9A62}"/>
              </a:ext>
            </a:extLst>
          </p:cNvPr>
          <p:cNvPicPr>
            <a:picLocks noChangeAspect="1"/>
          </p:cNvPicPr>
          <p:nvPr/>
        </p:nvPicPr>
        <p:blipFill>
          <a:blip r:embed="rId2"/>
          <a:stretch>
            <a:fillRect/>
          </a:stretch>
        </p:blipFill>
        <p:spPr>
          <a:xfrm>
            <a:off x="1097720" y="4655662"/>
            <a:ext cx="2672643" cy="1400384"/>
          </a:xfrm>
          <a:prstGeom prst="rect">
            <a:avLst/>
          </a:prstGeom>
        </p:spPr>
      </p:pic>
      <p:pic>
        <p:nvPicPr>
          <p:cNvPr id="8" name="Picture 7">
            <a:extLst>
              <a:ext uri="{FF2B5EF4-FFF2-40B4-BE49-F238E27FC236}">
                <a16:creationId xmlns:a16="http://schemas.microsoft.com/office/drawing/2014/main" id="{30BDF1EB-9975-4F4A-B1A2-B4082B2A78C6}"/>
              </a:ext>
            </a:extLst>
          </p:cNvPr>
          <p:cNvPicPr>
            <a:picLocks noChangeAspect="1"/>
          </p:cNvPicPr>
          <p:nvPr/>
        </p:nvPicPr>
        <p:blipFill>
          <a:blip r:embed="rId3"/>
          <a:stretch>
            <a:fillRect/>
          </a:stretch>
        </p:blipFill>
        <p:spPr>
          <a:xfrm>
            <a:off x="3770364" y="4655660"/>
            <a:ext cx="2672644" cy="1400385"/>
          </a:xfrm>
          <a:prstGeom prst="rect">
            <a:avLst/>
          </a:prstGeom>
        </p:spPr>
      </p:pic>
      <p:pic>
        <p:nvPicPr>
          <p:cNvPr id="12" name="Picture 11">
            <a:extLst>
              <a:ext uri="{FF2B5EF4-FFF2-40B4-BE49-F238E27FC236}">
                <a16:creationId xmlns:a16="http://schemas.microsoft.com/office/drawing/2014/main" id="{DC71DDE9-4484-4584-B177-8CF3DDA3BE92}"/>
              </a:ext>
            </a:extLst>
          </p:cNvPr>
          <p:cNvPicPr>
            <a:picLocks noChangeAspect="1"/>
          </p:cNvPicPr>
          <p:nvPr/>
        </p:nvPicPr>
        <p:blipFill>
          <a:blip r:embed="rId4"/>
          <a:stretch>
            <a:fillRect/>
          </a:stretch>
        </p:blipFill>
        <p:spPr>
          <a:xfrm>
            <a:off x="6435277" y="4651211"/>
            <a:ext cx="2681134" cy="1404833"/>
          </a:xfrm>
          <a:prstGeom prst="rect">
            <a:avLst/>
          </a:prstGeom>
        </p:spPr>
      </p:pic>
      <p:pic>
        <p:nvPicPr>
          <p:cNvPr id="16" name="Picture 15">
            <a:extLst>
              <a:ext uri="{FF2B5EF4-FFF2-40B4-BE49-F238E27FC236}">
                <a16:creationId xmlns:a16="http://schemas.microsoft.com/office/drawing/2014/main" id="{9CEC2395-9798-45FB-AE30-85591887DAA8}"/>
              </a:ext>
            </a:extLst>
          </p:cNvPr>
          <p:cNvPicPr>
            <a:picLocks noChangeAspect="1"/>
          </p:cNvPicPr>
          <p:nvPr/>
        </p:nvPicPr>
        <p:blipFill>
          <a:blip r:embed="rId5"/>
          <a:stretch>
            <a:fillRect/>
          </a:stretch>
        </p:blipFill>
        <p:spPr>
          <a:xfrm>
            <a:off x="9116410" y="4651211"/>
            <a:ext cx="2657180" cy="1404833"/>
          </a:xfrm>
          <a:prstGeom prst="rect">
            <a:avLst/>
          </a:prstGeom>
        </p:spPr>
      </p:pic>
    </p:spTree>
    <p:extLst>
      <p:ext uri="{BB962C8B-B14F-4D97-AF65-F5344CB8AC3E}">
        <p14:creationId xmlns:p14="http://schemas.microsoft.com/office/powerpoint/2010/main" val="32251864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407DFE-342C-4519-9532-A22DFC16A456}"/>
              </a:ext>
            </a:extLst>
          </p:cNvPr>
          <p:cNvSpPr>
            <a:spLocks noGrp="1"/>
          </p:cNvSpPr>
          <p:nvPr>
            <p:ph type="title"/>
          </p:nvPr>
        </p:nvSpPr>
        <p:spPr/>
        <p:txBody>
          <a:bodyPr anchor="ctr">
            <a:normAutofit/>
          </a:bodyPr>
          <a:lstStyle/>
          <a:p>
            <a:pPr marL="571500" indent="-571500">
              <a:buFont typeface="Arial" panose="020B0604020202020204" pitchFamily="34" charset="0"/>
              <a:buChar char="•"/>
            </a:pPr>
            <a:r>
              <a:rPr lang="en-US" sz="4000" b="1" dirty="0">
                <a:latin typeface="Trebuchet MS" panose="020B0603020202020204" pitchFamily="34" charset="0"/>
              </a:rPr>
              <a:t>Trained Models’ Outputs</a:t>
            </a:r>
            <a:endParaRPr lang="en-US" sz="4000" dirty="0"/>
          </a:p>
        </p:txBody>
      </p:sp>
      <p:sp>
        <p:nvSpPr>
          <p:cNvPr id="4" name="Footer Placeholder 3">
            <a:extLst>
              <a:ext uri="{FF2B5EF4-FFF2-40B4-BE49-F238E27FC236}">
                <a16:creationId xmlns:a16="http://schemas.microsoft.com/office/drawing/2014/main" id="{22BA910B-8C68-45C9-8608-533D2F263BC2}"/>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0D5C3A6F-495C-4D87-8610-3288A61A964C}"/>
              </a:ext>
            </a:extLst>
          </p:cNvPr>
          <p:cNvSpPr>
            <a:spLocks noGrp="1"/>
          </p:cNvSpPr>
          <p:nvPr>
            <p:ph type="sldNum" sz="quarter" idx="12"/>
          </p:nvPr>
        </p:nvSpPr>
        <p:spPr/>
        <p:txBody>
          <a:bodyPr/>
          <a:lstStyle/>
          <a:p>
            <a:fld id="{3A98EE3D-8CD1-4C3F-BD1C-C98C9596463C}" type="slidenum">
              <a:rPr lang="en-US" sz="1200" b="1" smtClean="0">
                <a:latin typeface="Trebuchet MS" panose="020B0603020202020204" pitchFamily="34" charset="0"/>
              </a:rPr>
              <a:t>13</a:t>
            </a:fld>
            <a:endParaRPr lang="en-US" sz="1200" b="1" dirty="0">
              <a:latin typeface="Trebuchet MS" panose="020B0603020202020204" pitchFamily="34" charset="0"/>
            </a:endParaRPr>
          </a:p>
        </p:txBody>
      </p:sp>
      <p:graphicFrame>
        <p:nvGraphicFramePr>
          <p:cNvPr id="9" name="Table 9">
            <a:extLst>
              <a:ext uri="{FF2B5EF4-FFF2-40B4-BE49-F238E27FC236}">
                <a16:creationId xmlns:a16="http://schemas.microsoft.com/office/drawing/2014/main" id="{015731D0-F4A9-4C8B-98E1-A33FE455B5FA}"/>
              </a:ext>
            </a:extLst>
          </p:cNvPr>
          <p:cNvGraphicFramePr>
            <a:graphicFrameLocks noGrp="1"/>
          </p:cNvGraphicFramePr>
          <p:nvPr>
            <p:ph idx="1"/>
            <p:extLst>
              <p:ext uri="{D42A27DB-BD31-4B8C-83A1-F6EECF244321}">
                <p14:modId xmlns:p14="http://schemas.microsoft.com/office/powerpoint/2010/main" val="654952864"/>
              </p:ext>
            </p:extLst>
          </p:nvPr>
        </p:nvGraphicFramePr>
        <p:xfrm>
          <a:off x="1096962" y="1975449"/>
          <a:ext cx="10676628" cy="4114800"/>
        </p:xfrm>
        <a:graphic>
          <a:graphicData uri="http://schemas.openxmlformats.org/drawingml/2006/table">
            <a:tbl>
              <a:tblPr firstRow="1" bandRow="1">
                <a:tableStyleId>{5C22544A-7EE6-4342-B048-85BDC9FD1C3A}</a:tableStyleId>
              </a:tblPr>
              <a:tblGrid>
                <a:gridCol w="2669157">
                  <a:extLst>
                    <a:ext uri="{9D8B030D-6E8A-4147-A177-3AD203B41FA5}">
                      <a16:colId xmlns:a16="http://schemas.microsoft.com/office/drawing/2014/main" val="339479450"/>
                    </a:ext>
                  </a:extLst>
                </a:gridCol>
                <a:gridCol w="2669157">
                  <a:extLst>
                    <a:ext uri="{9D8B030D-6E8A-4147-A177-3AD203B41FA5}">
                      <a16:colId xmlns:a16="http://schemas.microsoft.com/office/drawing/2014/main" val="4068533613"/>
                    </a:ext>
                  </a:extLst>
                </a:gridCol>
                <a:gridCol w="2669157">
                  <a:extLst>
                    <a:ext uri="{9D8B030D-6E8A-4147-A177-3AD203B41FA5}">
                      <a16:colId xmlns:a16="http://schemas.microsoft.com/office/drawing/2014/main" val="4000827210"/>
                    </a:ext>
                  </a:extLst>
                </a:gridCol>
                <a:gridCol w="2669157">
                  <a:extLst>
                    <a:ext uri="{9D8B030D-6E8A-4147-A177-3AD203B41FA5}">
                      <a16:colId xmlns:a16="http://schemas.microsoft.com/office/drawing/2014/main" val="1235267831"/>
                    </a:ext>
                  </a:extLst>
                </a:gridCol>
              </a:tblGrid>
              <a:tr h="1195897">
                <a:tc>
                  <a:txBody>
                    <a:bodyPr/>
                    <a:lstStyle/>
                    <a:p>
                      <a:pPr algn="ctr"/>
                      <a:r>
                        <a:rPr lang="en-US" sz="1600" b="1" kern="1200" dirty="0">
                          <a:solidFill>
                            <a:schemeClr val="lt1"/>
                          </a:solidFill>
                          <a:effectLst/>
                          <a:latin typeface="Trebuchet MS" panose="020B0603020202020204" pitchFamily="34" charset="0"/>
                          <a:ea typeface="+mn-ea"/>
                          <a:cs typeface="+mn-cs"/>
                        </a:rPr>
                        <a:t>Ground Truth Description </a:t>
                      </a:r>
                      <a:endParaRPr lang="en-US" sz="1600" b="1" dirty="0">
                        <a:latin typeface="Trebuchet MS" panose="020B0603020202020204" pitchFamily="34" charset="0"/>
                      </a:endParaRPr>
                    </a:p>
                  </a:txBody>
                  <a:tcPr anchor="ctr"/>
                </a:tc>
                <a:tc>
                  <a:txBody>
                    <a:bodyPr/>
                    <a:lstStyle/>
                    <a:p>
                      <a:pPr algn="ctr"/>
                      <a:r>
                        <a:rPr lang="en-US" sz="1600" b="1" kern="1200" dirty="0">
                          <a:solidFill>
                            <a:schemeClr val="lt1"/>
                          </a:solidFill>
                          <a:effectLst/>
                          <a:latin typeface="Trebuchet MS" panose="020B0603020202020204" pitchFamily="34" charset="0"/>
                          <a:ea typeface="+mn-ea"/>
                          <a:cs typeface="+mn-cs"/>
                        </a:rPr>
                        <a:t>SSD MobileNet Output</a:t>
                      </a:r>
                      <a:endParaRPr lang="en-US" sz="1600" b="1" dirty="0">
                        <a:latin typeface="Trebuchet MS" panose="020B0603020202020204" pitchFamily="34" charset="0"/>
                      </a:endParaRPr>
                    </a:p>
                  </a:txBody>
                  <a:tcPr anchor="ctr"/>
                </a:tc>
                <a:tc>
                  <a:txBody>
                    <a:bodyPr/>
                    <a:lstStyle/>
                    <a:p>
                      <a:pPr algn="ctr"/>
                      <a:r>
                        <a:rPr lang="en-US" sz="1600" b="1" dirty="0">
                          <a:latin typeface="Trebuchet MS" panose="020B0603020202020204" pitchFamily="34" charset="0"/>
                        </a:rPr>
                        <a:t>Faster RCNN Output</a:t>
                      </a:r>
                    </a:p>
                  </a:txBody>
                  <a:tcPr anchor="ctr"/>
                </a:tc>
                <a:tc>
                  <a:txBody>
                    <a:bodyPr/>
                    <a:lstStyle/>
                    <a:p>
                      <a:pPr algn="ctr"/>
                      <a:r>
                        <a:rPr lang="en-US" sz="1600" b="1" dirty="0">
                          <a:latin typeface="Trebuchet MS" panose="020B0603020202020204" pitchFamily="34" charset="0"/>
                        </a:rPr>
                        <a:t>YOLO V3 Output</a:t>
                      </a:r>
                    </a:p>
                  </a:txBody>
                  <a:tcPr anchor="ctr"/>
                </a:tc>
                <a:extLst>
                  <a:ext uri="{0D108BD9-81ED-4DB2-BD59-A6C34878D82A}">
                    <a16:rowId xmlns:a16="http://schemas.microsoft.com/office/drawing/2014/main" val="2923872996"/>
                  </a:ext>
                </a:extLst>
              </a:tr>
              <a:tr h="2918903">
                <a:tc>
                  <a:txBody>
                    <a:bodyPr/>
                    <a:lstStyle/>
                    <a:p>
                      <a:r>
                        <a:rPr lang="en-US" sz="1600" b="1" i="0" u="none" strike="noStrike" kern="1200" baseline="0" dirty="0">
                          <a:solidFill>
                            <a:schemeClr val="dk1"/>
                          </a:solidFill>
                          <a:latin typeface="Trebuchet MS" panose="020B0603020202020204" pitchFamily="34" charset="0"/>
                          <a:ea typeface="+mn-ea"/>
                          <a:cs typeface="+mn-cs"/>
                        </a:rPr>
                        <a:t>Accident in</a:t>
                      </a:r>
                    </a:p>
                    <a:p>
                      <a:r>
                        <a:rPr lang="en-US" sz="1600" b="1" i="0" u="none" strike="noStrike" kern="1200" baseline="0" dirty="0">
                          <a:solidFill>
                            <a:schemeClr val="dk1"/>
                          </a:solidFill>
                          <a:latin typeface="Trebuchet MS" panose="020B0603020202020204" pitchFamily="34" charset="0"/>
                          <a:ea typeface="+mn-ea"/>
                          <a:cs typeface="+mn-cs"/>
                        </a:rPr>
                        <a:t>frame</a:t>
                      </a:r>
                    </a:p>
                    <a:p>
                      <a:r>
                        <a:rPr lang="en-US" sz="1600" b="1" i="0" u="none" strike="noStrike" kern="1200" baseline="0" dirty="0">
                          <a:solidFill>
                            <a:schemeClr val="dk1"/>
                          </a:solidFill>
                          <a:latin typeface="Trebuchet MS" panose="020B0603020202020204" pitchFamily="34" charset="0"/>
                          <a:ea typeface="+mn-ea"/>
                          <a:cs typeface="+mn-cs"/>
                        </a:rPr>
                        <a:t>(cloudy sky)</a:t>
                      </a:r>
                      <a:endParaRPr lang="en-US" sz="1600" b="1" dirty="0">
                        <a:latin typeface="Trebuchet MS" panose="020B0603020202020204" pitchFamily="34" charset="0"/>
                      </a:endParaRPr>
                    </a:p>
                  </a:txBody>
                  <a:tcPr/>
                </a:tc>
                <a:tc>
                  <a:txBody>
                    <a:bodyPr/>
                    <a:lstStyle/>
                    <a:p>
                      <a:r>
                        <a:rPr lang="en-US" sz="1600" b="1" i="0" u="none" strike="noStrike" kern="1200" baseline="0" dirty="0">
                          <a:solidFill>
                            <a:schemeClr val="dk1"/>
                          </a:solidFill>
                          <a:latin typeface="Trebuchet MS" panose="020B0603020202020204" pitchFamily="34" charset="0"/>
                          <a:ea typeface="+mn-ea"/>
                          <a:cs typeface="+mn-cs"/>
                        </a:rPr>
                        <a:t>Did not detect any</a:t>
                      </a:r>
                    </a:p>
                    <a:p>
                      <a:r>
                        <a:rPr lang="en-US" sz="1600" b="1" i="0" u="none" strike="noStrike" kern="1200" baseline="0" dirty="0">
                          <a:solidFill>
                            <a:schemeClr val="dk1"/>
                          </a:solidFill>
                          <a:latin typeface="Trebuchet MS" panose="020B0603020202020204" pitchFamily="34" charset="0"/>
                          <a:ea typeface="+mn-ea"/>
                          <a:cs typeface="+mn-cs"/>
                        </a:rPr>
                        <a:t>accident (FN)</a:t>
                      </a:r>
                      <a:endParaRPr lang="en-US" sz="1600" b="1" dirty="0">
                        <a:latin typeface="Trebuchet MS" panose="020B0603020202020204" pitchFamily="34" charset="0"/>
                      </a:endParaRPr>
                    </a:p>
                  </a:txBody>
                  <a:tcPr/>
                </a:tc>
                <a:tc>
                  <a:txBody>
                    <a:bodyPr/>
                    <a:lstStyle/>
                    <a:p>
                      <a:r>
                        <a:rPr lang="en-US" sz="1600" b="1" i="0" u="none" strike="noStrike" kern="1200" baseline="0" dirty="0">
                          <a:solidFill>
                            <a:schemeClr val="dk1"/>
                          </a:solidFill>
                          <a:latin typeface="Trebuchet MS" panose="020B0603020202020204" pitchFamily="34" charset="0"/>
                          <a:ea typeface="+mn-ea"/>
                          <a:cs typeface="+mn-cs"/>
                        </a:rPr>
                        <a:t>Detected two accidents in</a:t>
                      </a:r>
                    </a:p>
                    <a:p>
                      <a:r>
                        <a:rPr lang="en-US" sz="1600" b="1" i="0" u="none" strike="noStrike" kern="1200" baseline="0" dirty="0">
                          <a:solidFill>
                            <a:schemeClr val="dk1"/>
                          </a:solidFill>
                          <a:latin typeface="Trebuchet MS" panose="020B0603020202020204" pitchFamily="34" charset="0"/>
                          <a:ea typeface="+mn-ea"/>
                          <a:cs typeface="+mn-cs"/>
                        </a:rPr>
                        <a:t>the image where one was</a:t>
                      </a:r>
                    </a:p>
                    <a:p>
                      <a:r>
                        <a:rPr lang="en-US" sz="1600" b="1" i="0" u="none" strike="noStrike" kern="1200" baseline="0" dirty="0">
                          <a:solidFill>
                            <a:schemeClr val="dk1"/>
                          </a:solidFill>
                          <a:latin typeface="Trebuchet MS" panose="020B0603020202020204" pitchFamily="34" charset="0"/>
                          <a:ea typeface="+mn-ea"/>
                          <a:cs typeface="+mn-cs"/>
                        </a:rPr>
                        <a:t>TP but there is FP with high confidence</a:t>
                      </a:r>
                    </a:p>
                    <a:p>
                      <a:r>
                        <a:rPr lang="en-US" sz="1600" b="1" i="0" u="none" strike="noStrike" kern="1200" baseline="0" dirty="0">
                          <a:solidFill>
                            <a:schemeClr val="dk1"/>
                          </a:solidFill>
                          <a:latin typeface="Trebuchet MS" panose="020B0603020202020204" pitchFamily="34" charset="0"/>
                          <a:ea typeface="+mn-ea"/>
                          <a:cs typeface="+mn-cs"/>
                        </a:rPr>
                        <a:t>score</a:t>
                      </a:r>
                    </a:p>
                    <a:p>
                      <a:endParaRPr lang="en-US" sz="1600" b="1" dirty="0">
                        <a:latin typeface="Trebuchet MS" panose="020B0603020202020204" pitchFamily="34" charset="0"/>
                      </a:endParaRPr>
                    </a:p>
                  </a:txBody>
                  <a:tcPr/>
                </a:tc>
                <a:tc>
                  <a:txBody>
                    <a:bodyPr/>
                    <a:lstStyle/>
                    <a:p>
                      <a:r>
                        <a:rPr lang="en-US" sz="1600" b="1" i="0" u="none" strike="noStrike" kern="1200" baseline="0" dirty="0">
                          <a:solidFill>
                            <a:schemeClr val="dk1"/>
                          </a:solidFill>
                          <a:latin typeface="Trebuchet MS" panose="020B0603020202020204" pitchFamily="34" charset="0"/>
                          <a:ea typeface="+mn-ea"/>
                          <a:cs typeface="+mn-cs"/>
                        </a:rPr>
                        <a:t>Detected accident with a</a:t>
                      </a:r>
                    </a:p>
                    <a:p>
                      <a:r>
                        <a:rPr lang="en-US" sz="1600" b="1" i="0" u="none" strike="noStrike" kern="1200" baseline="0" dirty="0">
                          <a:solidFill>
                            <a:schemeClr val="dk1"/>
                          </a:solidFill>
                          <a:latin typeface="Trebuchet MS" panose="020B0603020202020204" pitchFamily="34" charset="0"/>
                          <a:ea typeface="+mn-ea"/>
                          <a:cs typeface="+mn-cs"/>
                        </a:rPr>
                        <a:t>very high confidence</a:t>
                      </a:r>
                    </a:p>
                    <a:p>
                      <a:r>
                        <a:rPr lang="en-US" sz="1600" b="1" i="0" u="none" strike="noStrike" kern="1200" baseline="0" dirty="0">
                          <a:solidFill>
                            <a:schemeClr val="dk1"/>
                          </a:solidFill>
                          <a:latin typeface="Trebuchet MS" panose="020B0603020202020204" pitchFamily="34" charset="0"/>
                          <a:ea typeface="+mn-ea"/>
                          <a:cs typeface="+mn-cs"/>
                        </a:rPr>
                        <a:t>score (TP)</a:t>
                      </a:r>
                      <a:endParaRPr lang="en-US" sz="1600" b="1" dirty="0">
                        <a:latin typeface="Trebuchet MS" panose="020B0603020202020204" pitchFamily="34" charset="0"/>
                      </a:endParaRPr>
                    </a:p>
                  </a:txBody>
                  <a:tcPr/>
                </a:tc>
                <a:extLst>
                  <a:ext uri="{0D108BD9-81ED-4DB2-BD59-A6C34878D82A}">
                    <a16:rowId xmlns:a16="http://schemas.microsoft.com/office/drawing/2014/main" val="381858750"/>
                  </a:ext>
                </a:extLst>
              </a:tr>
            </a:tbl>
          </a:graphicData>
        </a:graphic>
      </p:graphicFrame>
      <p:pic>
        <p:nvPicPr>
          <p:cNvPr id="6" name="Picture 5">
            <a:extLst>
              <a:ext uri="{FF2B5EF4-FFF2-40B4-BE49-F238E27FC236}">
                <a16:creationId xmlns:a16="http://schemas.microsoft.com/office/drawing/2014/main" id="{72A79096-68B3-42C4-9A97-1D507E87511D}"/>
              </a:ext>
            </a:extLst>
          </p:cNvPr>
          <p:cNvPicPr>
            <a:picLocks noChangeAspect="1"/>
          </p:cNvPicPr>
          <p:nvPr/>
        </p:nvPicPr>
        <p:blipFill>
          <a:blip r:embed="rId2"/>
          <a:stretch>
            <a:fillRect/>
          </a:stretch>
        </p:blipFill>
        <p:spPr>
          <a:xfrm>
            <a:off x="1113302" y="4673103"/>
            <a:ext cx="2634906" cy="1389519"/>
          </a:xfrm>
          <a:prstGeom prst="rect">
            <a:avLst/>
          </a:prstGeom>
        </p:spPr>
      </p:pic>
      <p:pic>
        <p:nvPicPr>
          <p:cNvPr id="8" name="Picture 7">
            <a:extLst>
              <a:ext uri="{FF2B5EF4-FFF2-40B4-BE49-F238E27FC236}">
                <a16:creationId xmlns:a16="http://schemas.microsoft.com/office/drawing/2014/main" id="{8B26E0EC-3F80-4BB7-905D-28D19B8C3B5E}"/>
              </a:ext>
            </a:extLst>
          </p:cNvPr>
          <p:cNvPicPr>
            <a:picLocks noChangeAspect="1"/>
          </p:cNvPicPr>
          <p:nvPr/>
        </p:nvPicPr>
        <p:blipFill>
          <a:blip r:embed="rId3"/>
          <a:stretch>
            <a:fillRect/>
          </a:stretch>
        </p:blipFill>
        <p:spPr>
          <a:xfrm>
            <a:off x="3813198" y="4675792"/>
            <a:ext cx="2629808" cy="1386830"/>
          </a:xfrm>
          <a:prstGeom prst="rect">
            <a:avLst/>
          </a:prstGeom>
        </p:spPr>
      </p:pic>
      <p:pic>
        <p:nvPicPr>
          <p:cNvPr id="12" name="Picture 11">
            <a:extLst>
              <a:ext uri="{FF2B5EF4-FFF2-40B4-BE49-F238E27FC236}">
                <a16:creationId xmlns:a16="http://schemas.microsoft.com/office/drawing/2014/main" id="{1DA95CBE-7A75-4770-80E8-4DBCFD7EE3E3}"/>
              </a:ext>
            </a:extLst>
          </p:cNvPr>
          <p:cNvPicPr>
            <a:picLocks noChangeAspect="1"/>
          </p:cNvPicPr>
          <p:nvPr/>
        </p:nvPicPr>
        <p:blipFill>
          <a:blip r:embed="rId4"/>
          <a:stretch>
            <a:fillRect/>
          </a:stretch>
        </p:blipFill>
        <p:spPr>
          <a:xfrm>
            <a:off x="6443007" y="4673103"/>
            <a:ext cx="2629806" cy="1386830"/>
          </a:xfrm>
          <a:prstGeom prst="rect">
            <a:avLst/>
          </a:prstGeom>
        </p:spPr>
      </p:pic>
      <p:pic>
        <p:nvPicPr>
          <p:cNvPr id="16" name="Picture 15">
            <a:extLst>
              <a:ext uri="{FF2B5EF4-FFF2-40B4-BE49-F238E27FC236}">
                <a16:creationId xmlns:a16="http://schemas.microsoft.com/office/drawing/2014/main" id="{CF4CC06E-9E44-4B6B-8429-FB69E015F3DD}"/>
              </a:ext>
            </a:extLst>
          </p:cNvPr>
          <p:cNvPicPr>
            <a:picLocks noChangeAspect="1"/>
          </p:cNvPicPr>
          <p:nvPr/>
        </p:nvPicPr>
        <p:blipFill>
          <a:blip r:embed="rId5"/>
          <a:stretch>
            <a:fillRect/>
          </a:stretch>
        </p:blipFill>
        <p:spPr>
          <a:xfrm>
            <a:off x="9072812" y="4673103"/>
            <a:ext cx="2694799" cy="1421103"/>
          </a:xfrm>
          <a:prstGeom prst="rect">
            <a:avLst/>
          </a:prstGeom>
        </p:spPr>
      </p:pic>
    </p:spTree>
    <p:extLst>
      <p:ext uri="{BB962C8B-B14F-4D97-AF65-F5344CB8AC3E}">
        <p14:creationId xmlns:p14="http://schemas.microsoft.com/office/powerpoint/2010/main" val="7854785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407DFE-342C-4519-9532-A22DFC16A456}"/>
              </a:ext>
            </a:extLst>
          </p:cNvPr>
          <p:cNvSpPr>
            <a:spLocks noGrp="1"/>
          </p:cNvSpPr>
          <p:nvPr>
            <p:ph type="title"/>
          </p:nvPr>
        </p:nvSpPr>
        <p:spPr/>
        <p:txBody>
          <a:bodyPr anchor="ctr">
            <a:normAutofit/>
          </a:bodyPr>
          <a:lstStyle/>
          <a:p>
            <a:pPr marL="685800" indent="-685800">
              <a:buFont typeface="Arial" panose="020B0604020202020204" pitchFamily="34" charset="0"/>
              <a:buChar char="•"/>
            </a:pPr>
            <a:r>
              <a:rPr lang="en-US" sz="4000" b="1" dirty="0">
                <a:latin typeface="Trebuchet MS" panose="020B0603020202020204" pitchFamily="34" charset="0"/>
              </a:rPr>
              <a:t>Trained Models’ Outputs </a:t>
            </a:r>
            <a:endParaRPr lang="en-US" sz="4000" dirty="0"/>
          </a:p>
        </p:txBody>
      </p:sp>
      <p:sp>
        <p:nvSpPr>
          <p:cNvPr id="4" name="Footer Placeholder 3">
            <a:extLst>
              <a:ext uri="{FF2B5EF4-FFF2-40B4-BE49-F238E27FC236}">
                <a16:creationId xmlns:a16="http://schemas.microsoft.com/office/drawing/2014/main" id="{22BA910B-8C68-45C9-8608-533D2F263BC2}"/>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0D5C3A6F-495C-4D87-8610-3288A61A964C}"/>
              </a:ext>
            </a:extLst>
          </p:cNvPr>
          <p:cNvSpPr>
            <a:spLocks noGrp="1"/>
          </p:cNvSpPr>
          <p:nvPr>
            <p:ph type="sldNum" sz="quarter" idx="12"/>
          </p:nvPr>
        </p:nvSpPr>
        <p:spPr/>
        <p:txBody>
          <a:bodyPr/>
          <a:lstStyle/>
          <a:p>
            <a:fld id="{3A98EE3D-8CD1-4C3F-BD1C-C98C9596463C}" type="slidenum">
              <a:rPr lang="en-US" sz="1200" b="1" smtClean="0">
                <a:latin typeface="Trebuchet MS" panose="020B0603020202020204" pitchFamily="34" charset="0"/>
              </a:rPr>
              <a:t>14</a:t>
            </a:fld>
            <a:endParaRPr lang="en-US" sz="1200" b="1" dirty="0">
              <a:latin typeface="Trebuchet MS" panose="020B0603020202020204" pitchFamily="34" charset="0"/>
            </a:endParaRPr>
          </a:p>
        </p:txBody>
      </p:sp>
      <p:graphicFrame>
        <p:nvGraphicFramePr>
          <p:cNvPr id="9" name="Table 9">
            <a:extLst>
              <a:ext uri="{FF2B5EF4-FFF2-40B4-BE49-F238E27FC236}">
                <a16:creationId xmlns:a16="http://schemas.microsoft.com/office/drawing/2014/main" id="{015731D0-F4A9-4C8B-98E1-A33FE455B5FA}"/>
              </a:ext>
            </a:extLst>
          </p:cNvPr>
          <p:cNvGraphicFramePr>
            <a:graphicFrameLocks noGrp="1"/>
          </p:cNvGraphicFramePr>
          <p:nvPr>
            <p:ph idx="1"/>
            <p:extLst>
              <p:ext uri="{D42A27DB-BD31-4B8C-83A1-F6EECF244321}">
                <p14:modId xmlns:p14="http://schemas.microsoft.com/office/powerpoint/2010/main" val="3830725305"/>
              </p:ext>
            </p:extLst>
          </p:nvPr>
        </p:nvGraphicFramePr>
        <p:xfrm>
          <a:off x="1096962" y="2108199"/>
          <a:ext cx="10676628" cy="3982050"/>
        </p:xfrm>
        <a:graphic>
          <a:graphicData uri="http://schemas.openxmlformats.org/drawingml/2006/table">
            <a:tbl>
              <a:tblPr firstRow="1" bandRow="1">
                <a:tableStyleId>{5C22544A-7EE6-4342-B048-85BDC9FD1C3A}</a:tableStyleId>
              </a:tblPr>
              <a:tblGrid>
                <a:gridCol w="2669157">
                  <a:extLst>
                    <a:ext uri="{9D8B030D-6E8A-4147-A177-3AD203B41FA5}">
                      <a16:colId xmlns:a16="http://schemas.microsoft.com/office/drawing/2014/main" val="339479450"/>
                    </a:ext>
                  </a:extLst>
                </a:gridCol>
                <a:gridCol w="2669157">
                  <a:extLst>
                    <a:ext uri="{9D8B030D-6E8A-4147-A177-3AD203B41FA5}">
                      <a16:colId xmlns:a16="http://schemas.microsoft.com/office/drawing/2014/main" val="4068533613"/>
                    </a:ext>
                  </a:extLst>
                </a:gridCol>
                <a:gridCol w="2669157">
                  <a:extLst>
                    <a:ext uri="{9D8B030D-6E8A-4147-A177-3AD203B41FA5}">
                      <a16:colId xmlns:a16="http://schemas.microsoft.com/office/drawing/2014/main" val="4000827210"/>
                    </a:ext>
                  </a:extLst>
                </a:gridCol>
                <a:gridCol w="2669157">
                  <a:extLst>
                    <a:ext uri="{9D8B030D-6E8A-4147-A177-3AD203B41FA5}">
                      <a16:colId xmlns:a16="http://schemas.microsoft.com/office/drawing/2014/main" val="1235267831"/>
                    </a:ext>
                  </a:extLst>
                </a:gridCol>
              </a:tblGrid>
              <a:tr h="1157315">
                <a:tc>
                  <a:txBody>
                    <a:bodyPr/>
                    <a:lstStyle/>
                    <a:p>
                      <a:pPr algn="ctr"/>
                      <a:r>
                        <a:rPr lang="en-US" sz="1600" b="1" kern="1200" dirty="0">
                          <a:solidFill>
                            <a:schemeClr val="lt1"/>
                          </a:solidFill>
                          <a:effectLst/>
                          <a:latin typeface="Trebuchet MS" panose="020B0603020202020204" pitchFamily="34" charset="0"/>
                          <a:ea typeface="+mn-ea"/>
                          <a:cs typeface="+mn-cs"/>
                        </a:rPr>
                        <a:t>Ground Truth Description </a:t>
                      </a:r>
                      <a:endParaRPr lang="en-US" sz="1600" b="1" dirty="0">
                        <a:latin typeface="Trebuchet MS" panose="020B0603020202020204" pitchFamily="34" charset="0"/>
                      </a:endParaRPr>
                    </a:p>
                  </a:txBody>
                  <a:tcPr anchor="ctr"/>
                </a:tc>
                <a:tc>
                  <a:txBody>
                    <a:bodyPr/>
                    <a:lstStyle/>
                    <a:p>
                      <a:pPr algn="ctr"/>
                      <a:r>
                        <a:rPr lang="en-US" sz="1600" b="1" kern="1200" dirty="0">
                          <a:solidFill>
                            <a:schemeClr val="lt1"/>
                          </a:solidFill>
                          <a:effectLst/>
                          <a:latin typeface="Trebuchet MS" panose="020B0603020202020204" pitchFamily="34" charset="0"/>
                          <a:ea typeface="+mn-ea"/>
                          <a:cs typeface="+mn-cs"/>
                        </a:rPr>
                        <a:t>SSD MobileNet Output</a:t>
                      </a:r>
                      <a:endParaRPr lang="en-US" sz="1600" b="1" dirty="0">
                        <a:latin typeface="Trebuchet MS" panose="020B0603020202020204" pitchFamily="34" charset="0"/>
                      </a:endParaRPr>
                    </a:p>
                  </a:txBody>
                  <a:tcPr anchor="ctr"/>
                </a:tc>
                <a:tc>
                  <a:txBody>
                    <a:bodyPr/>
                    <a:lstStyle/>
                    <a:p>
                      <a:pPr algn="ctr"/>
                      <a:r>
                        <a:rPr lang="en-US" sz="1600" b="1" dirty="0">
                          <a:latin typeface="Trebuchet MS" panose="020B0603020202020204" pitchFamily="34" charset="0"/>
                        </a:rPr>
                        <a:t>Faster RCNN Output</a:t>
                      </a:r>
                    </a:p>
                  </a:txBody>
                  <a:tcPr anchor="ctr"/>
                </a:tc>
                <a:tc>
                  <a:txBody>
                    <a:bodyPr/>
                    <a:lstStyle/>
                    <a:p>
                      <a:pPr algn="ctr"/>
                      <a:r>
                        <a:rPr lang="en-US" sz="1600" b="1" dirty="0">
                          <a:latin typeface="Trebuchet MS" panose="020B0603020202020204" pitchFamily="34" charset="0"/>
                        </a:rPr>
                        <a:t>YOLO V3 Output</a:t>
                      </a:r>
                    </a:p>
                  </a:txBody>
                  <a:tcPr anchor="ctr"/>
                </a:tc>
                <a:extLst>
                  <a:ext uri="{0D108BD9-81ED-4DB2-BD59-A6C34878D82A}">
                    <a16:rowId xmlns:a16="http://schemas.microsoft.com/office/drawing/2014/main" val="2923872996"/>
                  </a:ext>
                </a:extLst>
              </a:tr>
              <a:tr h="2824735">
                <a:tc>
                  <a:txBody>
                    <a:bodyPr/>
                    <a:lstStyle/>
                    <a:p>
                      <a:r>
                        <a:rPr lang="en-US" sz="1600" b="1" i="0" u="none" strike="noStrike" kern="1200" baseline="0" dirty="0">
                          <a:solidFill>
                            <a:schemeClr val="dk1"/>
                          </a:solidFill>
                          <a:latin typeface="Trebuchet MS" panose="020B0603020202020204" pitchFamily="34" charset="0"/>
                          <a:ea typeface="+mn-ea"/>
                          <a:cs typeface="+mn-cs"/>
                        </a:rPr>
                        <a:t>No Accident</a:t>
                      </a:r>
                    </a:p>
                    <a:p>
                      <a:r>
                        <a:rPr lang="en-US" sz="1600" b="1" i="0" u="none" strike="noStrike" kern="1200" baseline="0" dirty="0">
                          <a:solidFill>
                            <a:schemeClr val="dk1"/>
                          </a:solidFill>
                          <a:latin typeface="Trebuchet MS" panose="020B0603020202020204" pitchFamily="34" charset="0"/>
                          <a:ea typeface="+mn-ea"/>
                          <a:cs typeface="+mn-cs"/>
                        </a:rPr>
                        <a:t>in frame</a:t>
                      </a:r>
                    </a:p>
                    <a:p>
                      <a:r>
                        <a:rPr lang="en-US" sz="1600" b="1" i="0" u="none" strike="noStrike" kern="1200" baseline="0" dirty="0">
                          <a:solidFill>
                            <a:schemeClr val="dk1"/>
                          </a:solidFill>
                          <a:latin typeface="Trebuchet MS" panose="020B0603020202020204" pitchFamily="34" charset="0"/>
                          <a:ea typeface="+mn-ea"/>
                          <a:cs typeface="+mn-cs"/>
                        </a:rPr>
                        <a:t>(traffic)</a:t>
                      </a:r>
                      <a:endParaRPr lang="en-US" sz="1600" b="1" dirty="0">
                        <a:latin typeface="Trebuchet MS" panose="020B0603020202020204" pitchFamily="34" charset="0"/>
                      </a:endParaRPr>
                    </a:p>
                  </a:txBody>
                  <a:tcPr/>
                </a:tc>
                <a:tc>
                  <a:txBody>
                    <a:bodyPr/>
                    <a:lstStyle/>
                    <a:p>
                      <a:r>
                        <a:rPr lang="en-US" sz="1600" b="1" i="0" u="none" strike="noStrike" kern="1200" baseline="0" dirty="0">
                          <a:solidFill>
                            <a:schemeClr val="dk1"/>
                          </a:solidFill>
                          <a:latin typeface="Trebuchet MS" panose="020B0603020202020204" pitchFamily="34" charset="0"/>
                          <a:ea typeface="+mn-ea"/>
                          <a:cs typeface="+mn-cs"/>
                        </a:rPr>
                        <a:t>Did not detect an accident</a:t>
                      </a:r>
                    </a:p>
                    <a:p>
                      <a:r>
                        <a:rPr lang="en-US" sz="1600" b="1" i="0" u="none" strike="noStrike" kern="1200" baseline="0" dirty="0">
                          <a:solidFill>
                            <a:schemeClr val="dk1"/>
                          </a:solidFill>
                          <a:latin typeface="Trebuchet MS" panose="020B0603020202020204" pitchFamily="34" charset="0"/>
                          <a:ea typeface="+mn-ea"/>
                          <a:cs typeface="+mn-cs"/>
                        </a:rPr>
                        <a:t>(TN)</a:t>
                      </a:r>
                      <a:endParaRPr lang="en-US" sz="1600" b="1" dirty="0">
                        <a:latin typeface="Trebuchet MS" panose="020B0603020202020204" pitchFamily="34" charset="0"/>
                      </a:endParaRPr>
                    </a:p>
                  </a:txBody>
                  <a:tcPr/>
                </a:tc>
                <a:tc>
                  <a:txBody>
                    <a:bodyPr/>
                    <a:lstStyle/>
                    <a:p>
                      <a:r>
                        <a:rPr lang="en-US" sz="1600" b="1" i="0" u="none" strike="noStrike" kern="1200" baseline="0" dirty="0">
                          <a:solidFill>
                            <a:schemeClr val="dk1"/>
                          </a:solidFill>
                          <a:latin typeface="Trebuchet MS" panose="020B0603020202020204" pitchFamily="34" charset="0"/>
                          <a:ea typeface="+mn-ea"/>
                          <a:cs typeface="+mn-cs"/>
                        </a:rPr>
                        <a:t>Did not detect an accident</a:t>
                      </a:r>
                    </a:p>
                    <a:p>
                      <a:r>
                        <a:rPr lang="en-US" sz="1600" b="1" i="0" u="none" strike="noStrike" kern="1200" baseline="0" dirty="0">
                          <a:solidFill>
                            <a:schemeClr val="dk1"/>
                          </a:solidFill>
                          <a:latin typeface="Trebuchet MS" panose="020B0603020202020204" pitchFamily="34" charset="0"/>
                          <a:ea typeface="+mn-ea"/>
                          <a:cs typeface="+mn-cs"/>
                        </a:rPr>
                        <a:t>(TN)</a:t>
                      </a:r>
                      <a:endParaRPr lang="en-US" sz="1600" b="1" dirty="0">
                        <a:latin typeface="Trebuchet MS" panose="020B0603020202020204" pitchFamily="34" charset="0"/>
                      </a:endParaRPr>
                    </a:p>
                    <a:p>
                      <a:endParaRPr lang="en-US" sz="1600" b="1" dirty="0">
                        <a:latin typeface="Trebuchet MS" panose="020B0603020202020204" pitchFamily="34" charset="0"/>
                      </a:endParaRPr>
                    </a:p>
                  </a:txBody>
                  <a:tcPr/>
                </a:tc>
                <a:tc>
                  <a:txBody>
                    <a:bodyPr/>
                    <a:lstStyle/>
                    <a:p>
                      <a:r>
                        <a:rPr lang="en-US" sz="1600" b="1" i="0" u="none" strike="noStrike" kern="1200" baseline="0" dirty="0">
                          <a:solidFill>
                            <a:schemeClr val="dk1"/>
                          </a:solidFill>
                          <a:latin typeface="Trebuchet MS" panose="020B0603020202020204" pitchFamily="34" charset="0"/>
                          <a:ea typeface="+mn-ea"/>
                          <a:cs typeface="+mn-cs"/>
                        </a:rPr>
                        <a:t>Did not an detect</a:t>
                      </a:r>
                    </a:p>
                    <a:p>
                      <a:r>
                        <a:rPr lang="en-US" sz="1600" b="1" i="0" u="none" strike="noStrike" kern="1200" baseline="0" dirty="0">
                          <a:solidFill>
                            <a:schemeClr val="dk1"/>
                          </a:solidFill>
                          <a:latin typeface="Trebuchet MS" panose="020B0603020202020204" pitchFamily="34" charset="0"/>
                          <a:ea typeface="+mn-ea"/>
                          <a:cs typeface="+mn-cs"/>
                        </a:rPr>
                        <a:t>accident </a:t>
                      </a:r>
                    </a:p>
                    <a:p>
                      <a:r>
                        <a:rPr lang="en-US" sz="1600" b="1" i="0" u="none" strike="noStrike" kern="1200" baseline="0" dirty="0">
                          <a:solidFill>
                            <a:schemeClr val="dk1"/>
                          </a:solidFill>
                          <a:latin typeface="Trebuchet MS" panose="020B0603020202020204" pitchFamily="34" charset="0"/>
                          <a:ea typeface="+mn-ea"/>
                          <a:cs typeface="+mn-cs"/>
                        </a:rPr>
                        <a:t>(TN)</a:t>
                      </a:r>
                      <a:endParaRPr lang="en-US" sz="1600" b="1" dirty="0">
                        <a:latin typeface="Trebuchet MS" panose="020B0603020202020204" pitchFamily="34" charset="0"/>
                      </a:endParaRPr>
                    </a:p>
                  </a:txBody>
                  <a:tcPr/>
                </a:tc>
                <a:extLst>
                  <a:ext uri="{0D108BD9-81ED-4DB2-BD59-A6C34878D82A}">
                    <a16:rowId xmlns:a16="http://schemas.microsoft.com/office/drawing/2014/main" val="381858750"/>
                  </a:ext>
                </a:extLst>
              </a:tr>
            </a:tbl>
          </a:graphicData>
        </a:graphic>
      </p:graphicFrame>
      <p:pic>
        <p:nvPicPr>
          <p:cNvPr id="7" name="Picture 6">
            <a:extLst>
              <a:ext uri="{FF2B5EF4-FFF2-40B4-BE49-F238E27FC236}">
                <a16:creationId xmlns:a16="http://schemas.microsoft.com/office/drawing/2014/main" id="{1B9D44EF-6030-4700-800B-1BBBC1A2F0CF}"/>
              </a:ext>
            </a:extLst>
          </p:cNvPr>
          <p:cNvPicPr>
            <a:picLocks noChangeAspect="1"/>
          </p:cNvPicPr>
          <p:nvPr/>
        </p:nvPicPr>
        <p:blipFill>
          <a:blip r:embed="rId2"/>
          <a:stretch>
            <a:fillRect/>
          </a:stretch>
        </p:blipFill>
        <p:spPr>
          <a:xfrm>
            <a:off x="1144696" y="4625052"/>
            <a:ext cx="2618544" cy="1439225"/>
          </a:xfrm>
          <a:prstGeom prst="rect">
            <a:avLst/>
          </a:prstGeom>
        </p:spPr>
      </p:pic>
      <p:pic>
        <p:nvPicPr>
          <p:cNvPr id="11" name="Picture 10">
            <a:extLst>
              <a:ext uri="{FF2B5EF4-FFF2-40B4-BE49-F238E27FC236}">
                <a16:creationId xmlns:a16="http://schemas.microsoft.com/office/drawing/2014/main" id="{70F14603-4A5C-474B-8F1B-98E64D5F0062}"/>
              </a:ext>
            </a:extLst>
          </p:cNvPr>
          <p:cNvPicPr>
            <a:picLocks noChangeAspect="1"/>
          </p:cNvPicPr>
          <p:nvPr/>
        </p:nvPicPr>
        <p:blipFill>
          <a:blip r:embed="rId3"/>
          <a:stretch>
            <a:fillRect/>
          </a:stretch>
        </p:blipFill>
        <p:spPr>
          <a:xfrm>
            <a:off x="3763240" y="4625052"/>
            <a:ext cx="2677372" cy="1439225"/>
          </a:xfrm>
          <a:prstGeom prst="rect">
            <a:avLst/>
          </a:prstGeom>
        </p:spPr>
      </p:pic>
      <p:pic>
        <p:nvPicPr>
          <p:cNvPr id="15" name="Picture 14">
            <a:extLst>
              <a:ext uri="{FF2B5EF4-FFF2-40B4-BE49-F238E27FC236}">
                <a16:creationId xmlns:a16="http://schemas.microsoft.com/office/drawing/2014/main" id="{B4A57397-11DF-4D69-B346-ADC7C1C5145A}"/>
              </a:ext>
            </a:extLst>
          </p:cNvPr>
          <p:cNvPicPr>
            <a:picLocks noChangeAspect="1"/>
          </p:cNvPicPr>
          <p:nvPr/>
        </p:nvPicPr>
        <p:blipFill>
          <a:blip r:embed="rId3"/>
          <a:stretch>
            <a:fillRect/>
          </a:stretch>
        </p:blipFill>
        <p:spPr>
          <a:xfrm>
            <a:off x="6443157" y="4611883"/>
            <a:ext cx="2674828" cy="1439225"/>
          </a:xfrm>
          <a:prstGeom prst="rect">
            <a:avLst/>
          </a:prstGeom>
        </p:spPr>
      </p:pic>
      <p:pic>
        <p:nvPicPr>
          <p:cNvPr id="20" name="Picture 19">
            <a:extLst>
              <a:ext uri="{FF2B5EF4-FFF2-40B4-BE49-F238E27FC236}">
                <a16:creationId xmlns:a16="http://schemas.microsoft.com/office/drawing/2014/main" id="{0E006C47-7FCE-468A-BB69-8D15834AEC82}"/>
              </a:ext>
            </a:extLst>
          </p:cNvPr>
          <p:cNvPicPr>
            <a:picLocks noChangeAspect="1"/>
          </p:cNvPicPr>
          <p:nvPr/>
        </p:nvPicPr>
        <p:blipFill>
          <a:blip r:embed="rId4"/>
          <a:stretch>
            <a:fillRect/>
          </a:stretch>
        </p:blipFill>
        <p:spPr>
          <a:xfrm>
            <a:off x="9089149" y="4611883"/>
            <a:ext cx="2674829" cy="1452394"/>
          </a:xfrm>
          <a:prstGeom prst="rect">
            <a:avLst/>
          </a:prstGeom>
        </p:spPr>
      </p:pic>
    </p:spTree>
    <p:extLst>
      <p:ext uri="{BB962C8B-B14F-4D97-AF65-F5344CB8AC3E}">
        <p14:creationId xmlns:p14="http://schemas.microsoft.com/office/powerpoint/2010/main" val="41673157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F1D65B-E3A6-4D01-9E54-DDB19A673D39}"/>
              </a:ext>
            </a:extLst>
          </p:cNvPr>
          <p:cNvSpPr>
            <a:spLocks noGrp="1"/>
          </p:cNvSpPr>
          <p:nvPr>
            <p:ph type="title"/>
          </p:nvPr>
        </p:nvSpPr>
        <p:spPr>
          <a:xfrm>
            <a:off x="643466" y="786383"/>
            <a:ext cx="3807764" cy="2093975"/>
          </a:xfrm>
        </p:spPr>
        <p:txBody>
          <a:bodyPr anchor="ctr">
            <a:normAutofit/>
          </a:bodyPr>
          <a:lstStyle/>
          <a:p>
            <a:pPr marL="571500" indent="-571500">
              <a:buFont typeface="Arial" panose="020B0604020202020204" pitchFamily="34" charset="0"/>
              <a:buChar char="•"/>
            </a:pPr>
            <a:r>
              <a:rPr lang="en-US" sz="4000" b="1" dirty="0">
                <a:latin typeface="Trebuchet MS" panose="020B0603020202020204" pitchFamily="34" charset="0"/>
              </a:rPr>
              <a:t>COMPARISON</a:t>
            </a:r>
            <a:r>
              <a:rPr lang="en-US" b="1" dirty="0">
                <a:latin typeface="Trebuchet MS" panose="020B0603020202020204" pitchFamily="34" charset="0"/>
              </a:rPr>
              <a:t> </a:t>
            </a:r>
          </a:p>
        </p:txBody>
      </p:sp>
      <p:sp>
        <p:nvSpPr>
          <p:cNvPr id="3" name="Content Placeholder 2">
            <a:extLst>
              <a:ext uri="{FF2B5EF4-FFF2-40B4-BE49-F238E27FC236}">
                <a16:creationId xmlns:a16="http://schemas.microsoft.com/office/drawing/2014/main" id="{A64C3C46-E7A6-4625-B30E-9CDD57C08395}"/>
              </a:ext>
            </a:extLst>
          </p:cNvPr>
          <p:cNvSpPr>
            <a:spLocks noGrp="1"/>
          </p:cNvSpPr>
          <p:nvPr>
            <p:ph idx="1"/>
          </p:nvPr>
        </p:nvSpPr>
        <p:spPr>
          <a:xfrm>
            <a:off x="5095538" y="115048"/>
            <a:ext cx="5928344" cy="6400483"/>
          </a:xfrm>
        </p:spPr>
        <p:txBody>
          <a:bodyPr>
            <a:normAutofit/>
          </a:bodyPr>
          <a:lstStyle/>
          <a:p>
            <a:pPr marL="0" indent="0">
              <a:lnSpc>
                <a:spcPct val="107000"/>
              </a:lnSpc>
              <a:spcBef>
                <a:spcPts val="0"/>
              </a:spcBef>
              <a:spcAft>
                <a:spcPts val="800"/>
              </a:spcAft>
              <a:buNone/>
            </a:pPr>
            <a:endParaRPr lang="en-US" sz="1600" b="1" dirty="0">
              <a:effectLst/>
              <a:latin typeface="Trebuchet MS" panose="020B0603020202020204" pitchFamily="34" charset="0"/>
              <a:ea typeface="Calibri" panose="020F0502020204030204" pitchFamily="34" charset="0"/>
              <a:cs typeface="Segoe UI" panose="020B0502040204020203" pitchFamily="34" charset="0"/>
            </a:endParaRPr>
          </a:p>
          <a:p>
            <a:pPr>
              <a:lnSpc>
                <a:spcPct val="107000"/>
              </a:lnSpc>
              <a:spcBef>
                <a:spcPts val="0"/>
              </a:spcBef>
              <a:spcAft>
                <a:spcPts val="800"/>
              </a:spcAft>
              <a:buFont typeface="Wingdings" panose="05000000000000000000" pitchFamily="2" charset="2"/>
              <a:buChar char="v"/>
            </a:pPr>
            <a:r>
              <a:rPr lang="en-US" sz="1200" b="1" dirty="0">
                <a:effectLst/>
                <a:latin typeface="Trebuchet MS" panose="020B0603020202020204" pitchFamily="34" charset="0"/>
                <a:ea typeface="Calibri" panose="020F0502020204030204" pitchFamily="34" charset="0"/>
                <a:cs typeface="Segoe UI" panose="020B0502040204020203" pitchFamily="34" charset="0"/>
              </a:rPr>
              <a:t>False-positive rate: </a:t>
            </a:r>
            <a:r>
              <a:rPr lang="en-US" sz="1200" b="1" dirty="0">
                <a:latin typeface="Trebuchet MS" panose="020B0603020202020204" pitchFamily="34" charset="0"/>
                <a:cs typeface="Segoe UI" panose="020B0502040204020203" pitchFamily="34" charset="0"/>
              </a:rPr>
              <a:t>YOLO</a:t>
            </a:r>
            <a:r>
              <a:rPr lang="en-US" sz="1200" b="1" dirty="0">
                <a:effectLst/>
                <a:latin typeface="Trebuchet MS" panose="020B0603020202020204" pitchFamily="34" charset="0"/>
                <a:ea typeface="Calibri" panose="020F0502020204030204" pitchFamily="34" charset="0"/>
                <a:cs typeface="Segoe UI" panose="020B0502040204020203" pitchFamily="34" charset="0"/>
              </a:rPr>
              <a:t> v3 &lt; SSD mobilenet &lt; Faster RCNN</a:t>
            </a:r>
          </a:p>
          <a:p>
            <a:pPr>
              <a:lnSpc>
                <a:spcPct val="107000"/>
              </a:lnSpc>
              <a:spcBef>
                <a:spcPts val="0"/>
              </a:spcBef>
              <a:spcAft>
                <a:spcPts val="800"/>
              </a:spcAft>
              <a:buFont typeface="Wingdings" panose="05000000000000000000" pitchFamily="2" charset="2"/>
              <a:buChar char="v"/>
            </a:pPr>
            <a:r>
              <a:rPr lang="en-US" sz="1200" b="1" dirty="0">
                <a:latin typeface="Trebuchet MS" panose="020B0603020202020204" pitchFamily="34" charset="0"/>
                <a:cs typeface="Segoe UI" panose="020B0502040204020203" pitchFamily="34" charset="0"/>
              </a:rPr>
              <a:t>FPS on GTX 1050 : YOLO v3 &gt; SSD mobilenet  &gt; Faster RCNN</a:t>
            </a:r>
          </a:p>
          <a:p>
            <a:pPr marL="0" indent="0">
              <a:lnSpc>
                <a:spcPct val="107000"/>
              </a:lnSpc>
              <a:spcBef>
                <a:spcPts val="0"/>
              </a:spcBef>
              <a:spcAft>
                <a:spcPts val="800"/>
              </a:spcAft>
              <a:buNone/>
            </a:pPr>
            <a:r>
              <a:rPr lang="en-US" sz="1600" dirty="0">
                <a:latin typeface="Trebuchet MS" panose="020B0603020202020204" pitchFamily="34" charset="0"/>
                <a:cs typeface="Segoe UI" panose="020B0502040204020203" pitchFamily="34" charset="0"/>
              </a:rPr>
              <a:t> </a:t>
            </a:r>
          </a:p>
          <a:p>
            <a:pPr>
              <a:lnSpc>
                <a:spcPct val="107000"/>
              </a:lnSpc>
              <a:spcBef>
                <a:spcPts val="0"/>
              </a:spcBef>
              <a:spcAft>
                <a:spcPts val="800"/>
              </a:spcAft>
              <a:buFont typeface="Wingdings" panose="05000000000000000000" pitchFamily="2" charset="2"/>
              <a:buChar char="v"/>
            </a:pPr>
            <a:endParaRPr lang="en-US" sz="1600" b="1" dirty="0">
              <a:latin typeface="Trebuchet MS" panose="020B0603020202020204" pitchFamily="34" charset="0"/>
              <a:ea typeface="Calibri" panose="020F0502020204030204" pitchFamily="34" charset="0"/>
              <a:cs typeface="Segoe UI" panose="020B0502040204020203" pitchFamily="34" charset="0"/>
            </a:endParaRPr>
          </a:p>
          <a:p>
            <a:pPr marL="201168" lvl="1" indent="0">
              <a:buNone/>
            </a:pPr>
            <a:endParaRPr lang="en-US" dirty="0"/>
          </a:p>
        </p:txBody>
      </p:sp>
      <p:sp>
        <p:nvSpPr>
          <p:cNvPr id="8" name="Text Placeholder 7">
            <a:extLst>
              <a:ext uri="{FF2B5EF4-FFF2-40B4-BE49-F238E27FC236}">
                <a16:creationId xmlns:a16="http://schemas.microsoft.com/office/drawing/2014/main" id="{D8DE7AC6-5F5E-4BBF-9050-23347754709B}"/>
              </a:ext>
            </a:extLst>
          </p:cNvPr>
          <p:cNvSpPr>
            <a:spLocks noGrp="1"/>
          </p:cNvSpPr>
          <p:nvPr>
            <p:ph type="body" sz="half" idx="2"/>
          </p:nvPr>
        </p:nvSpPr>
        <p:spPr/>
        <p:txBody>
          <a:bodyPr/>
          <a:lstStyle/>
          <a:p>
            <a:pPr marL="285750" indent="-285750" algn="just">
              <a:buFont typeface="Arial" panose="020B0604020202020204" pitchFamily="34" charset="0"/>
              <a:buChar char="•"/>
            </a:pPr>
            <a:r>
              <a:rPr lang="en-US" sz="1800" b="1" dirty="0">
                <a:latin typeface="Trebuchet MS" panose="020B0603020202020204" pitchFamily="34" charset="0"/>
                <a:ea typeface="Calibri" panose="020F0502020204030204" pitchFamily="34" charset="0"/>
                <a:cs typeface="Segoe UI" panose="020B0502040204020203" pitchFamily="34" charset="0"/>
              </a:rPr>
              <a:t>Thus we decided </a:t>
            </a:r>
            <a:r>
              <a:rPr lang="en-US" sz="1800" b="1" dirty="0">
                <a:solidFill>
                  <a:srgbClr val="FF0000"/>
                </a:solidFill>
                <a:latin typeface="Trebuchet MS" panose="020B0603020202020204" pitchFamily="34" charset="0"/>
                <a:ea typeface="Calibri" panose="020F0502020204030204" pitchFamily="34" charset="0"/>
                <a:cs typeface="Segoe UI" panose="020B0502040204020203" pitchFamily="34" charset="0"/>
              </a:rPr>
              <a:t>YOLO v3 </a:t>
            </a:r>
            <a:r>
              <a:rPr lang="en-US" sz="1800" b="1" dirty="0">
                <a:latin typeface="Trebuchet MS" panose="020B0603020202020204" pitchFamily="34" charset="0"/>
                <a:ea typeface="Calibri" panose="020F0502020204030204" pitchFamily="34" charset="0"/>
                <a:cs typeface="Segoe UI" panose="020B0502040204020203" pitchFamily="34" charset="0"/>
              </a:rPr>
              <a:t>model for our proposed system based on the analysis which is shown in graph.</a:t>
            </a:r>
            <a:endParaRPr lang="en-US" sz="1800" b="1" dirty="0">
              <a:effectLst/>
              <a:latin typeface="Trebuchet MS" panose="020B0603020202020204" pitchFamily="34" charset="0"/>
              <a:ea typeface="Calibri" panose="020F0502020204030204" pitchFamily="34" charset="0"/>
              <a:cs typeface="Segoe UI" panose="020B0502040204020203" pitchFamily="34" charset="0"/>
            </a:endParaRPr>
          </a:p>
          <a:p>
            <a:endParaRPr lang="en-US" dirty="0"/>
          </a:p>
        </p:txBody>
      </p:sp>
      <p:sp>
        <p:nvSpPr>
          <p:cNvPr id="4" name="Footer Placeholder 3">
            <a:extLst>
              <a:ext uri="{FF2B5EF4-FFF2-40B4-BE49-F238E27FC236}">
                <a16:creationId xmlns:a16="http://schemas.microsoft.com/office/drawing/2014/main" id="{EBB49C91-4D24-4AF7-BC35-474CC8F55D1D}"/>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DE682070-2295-4695-808B-238EF30F8285}"/>
              </a:ext>
            </a:extLst>
          </p:cNvPr>
          <p:cNvSpPr>
            <a:spLocks noGrp="1"/>
          </p:cNvSpPr>
          <p:nvPr>
            <p:ph type="sldNum" sz="quarter" idx="12"/>
          </p:nvPr>
        </p:nvSpPr>
        <p:spPr/>
        <p:txBody>
          <a:bodyPr/>
          <a:lstStyle/>
          <a:p>
            <a:fld id="{3A98EE3D-8CD1-4C3F-BD1C-C98C9596463C}" type="slidenum">
              <a:rPr lang="en-US" sz="1200" b="1" smtClean="0">
                <a:latin typeface="Trebuchet MS" panose="020B0603020202020204" pitchFamily="34" charset="0"/>
              </a:rPr>
              <a:t>15</a:t>
            </a:fld>
            <a:endParaRPr lang="en-US" sz="1200" b="1" dirty="0">
              <a:latin typeface="Trebuchet MS" panose="020B0603020202020204" pitchFamily="34" charset="0"/>
            </a:endParaRPr>
          </a:p>
        </p:txBody>
      </p:sp>
      <p:graphicFrame>
        <p:nvGraphicFramePr>
          <p:cNvPr id="12" name="Chart 11">
            <a:extLst>
              <a:ext uri="{FF2B5EF4-FFF2-40B4-BE49-F238E27FC236}">
                <a16:creationId xmlns:a16="http://schemas.microsoft.com/office/drawing/2014/main" id="{9411F1D6-C2E3-420E-8EE7-873F00D75369}"/>
              </a:ext>
            </a:extLst>
          </p:cNvPr>
          <p:cNvGraphicFramePr/>
          <p:nvPr>
            <p:extLst>
              <p:ext uri="{D42A27DB-BD31-4B8C-83A1-F6EECF244321}">
                <p14:modId xmlns:p14="http://schemas.microsoft.com/office/powerpoint/2010/main" val="1942041690"/>
              </p:ext>
            </p:extLst>
          </p:nvPr>
        </p:nvGraphicFramePr>
        <p:xfrm>
          <a:off x="5023246" y="1135553"/>
          <a:ext cx="6360341" cy="531096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4742371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95517A-EF39-45FC-9013-57E3544698D8}"/>
              </a:ext>
            </a:extLst>
          </p:cNvPr>
          <p:cNvSpPr>
            <a:spLocks noGrp="1"/>
          </p:cNvSpPr>
          <p:nvPr>
            <p:ph type="title"/>
          </p:nvPr>
        </p:nvSpPr>
        <p:spPr>
          <a:xfrm>
            <a:off x="1097280" y="286602"/>
            <a:ext cx="10058400" cy="1450757"/>
          </a:xfrm>
        </p:spPr>
        <p:txBody>
          <a:bodyPr anchor="ctr">
            <a:normAutofit/>
          </a:bodyPr>
          <a:lstStyle/>
          <a:p>
            <a:pPr marL="685800" lvl="0" indent="-685800">
              <a:buFont typeface="Arial" panose="020B0604020202020204" pitchFamily="34" charset="0"/>
              <a:buChar char="•"/>
            </a:pPr>
            <a:r>
              <a:rPr lang="en-US" sz="4000" b="1" dirty="0">
                <a:latin typeface="Trebuchet MS" panose="020B0603020202020204" pitchFamily="34" charset="0"/>
              </a:rPr>
              <a:t>Deploying the model </a:t>
            </a:r>
            <a:br>
              <a:rPr lang="en-US" sz="4000" b="1" dirty="0">
                <a:latin typeface="Trebuchet MS" panose="020B0603020202020204" pitchFamily="34" charset="0"/>
              </a:rPr>
            </a:br>
            <a:r>
              <a:rPr lang="en-US" sz="4000" b="1" dirty="0">
                <a:latin typeface="Trebuchet MS" panose="020B0603020202020204" pitchFamily="34" charset="0"/>
              </a:rPr>
              <a:t>(API &amp; WEB UI)</a:t>
            </a:r>
            <a:endParaRPr lang="en-US" sz="4000" dirty="0"/>
          </a:p>
        </p:txBody>
      </p:sp>
      <p:sp>
        <p:nvSpPr>
          <p:cNvPr id="4" name="Footer Placeholder 3">
            <a:extLst>
              <a:ext uri="{FF2B5EF4-FFF2-40B4-BE49-F238E27FC236}">
                <a16:creationId xmlns:a16="http://schemas.microsoft.com/office/drawing/2014/main" id="{F416C93B-B5E8-4B24-82AE-438AC83512B9}"/>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8476A6DD-79E5-49A4-B9DD-260F55397273}"/>
              </a:ext>
            </a:extLst>
          </p:cNvPr>
          <p:cNvSpPr>
            <a:spLocks noGrp="1"/>
          </p:cNvSpPr>
          <p:nvPr>
            <p:ph type="sldNum" sz="quarter" idx="12"/>
          </p:nvPr>
        </p:nvSpPr>
        <p:spPr/>
        <p:txBody>
          <a:bodyPr/>
          <a:lstStyle/>
          <a:p>
            <a:fld id="{3A98EE3D-8CD1-4C3F-BD1C-C98C9596463C}" type="slidenum">
              <a:rPr lang="en-US" sz="1200" b="1" smtClean="0">
                <a:latin typeface="Trebuchet MS" panose="020B0603020202020204" pitchFamily="34" charset="0"/>
              </a:rPr>
              <a:t>16</a:t>
            </a:fld>
            <a:endParaRPr lang="en-US" sz="1200" b="1" dirty="0">
              <a:latin typeface="Trebuchet MS" panose="020B0603020202020204" pitchFamily="34" charset="0"/>
            </a:endParaRPr>
          </a:p>
        </p:txBody>
      </p:sp>
      <p:sp>
        <p:nvSpPr>
          <p:cNvPr id="6" name="Content Placeholder 5">
            <a:extLst>
              <a:ext uri="{FF2B5EF4-FFF2-40B4-BE49-F238E27FC236}">
                <a16:creationId xmlns:a16="http://schemas.microsoft.com/office/drawing/2014/main" id="{4A183264-126D-4B0F-BCD6-64A1B0CF6E57}"/>
              </a:ext>
            </a:extLst>
          </p:cNvPr>
          <p:cNvSpPr>
            <a:spLocks noGrp="1"/>
          </p:cNvSpPr>
          <p:nvPr>
            <p:ph idx="1"/>
          </p:nvPr>
        </p:nvSpPr>
        <p:spPr/>
        <p:txBody>
          <a:bodyPr/>
          <a:lstStyle/>
          <a:p>
            <a:pPr>
              <a:buFont typeface="Wingdings" panose="05000000000000000000" pitchFamily="2" charset="2"/>
              <a:buChar char="v"/>
            </a:pPr>
            <a:r>
              <a:rPr lang="en-US" b="1" dirty="0">
                <a:latin typeface="Trebuchet MS" panose="020B0603020202020204" pitchFamily="34" charset="0"/>
              </a:rPr>
              <a:t> Created Object Detection API ( Accident detection ) using Flask.</a:t>
            </a:r>
          </a:p>
        </p:txBody>
      </p:sp>
      <p:pic>
        <p:nvPicPr>
          <p:cNvPr id="2052" name="Picture 4" descr="Flask - Full Stack Python">
            <a:extLst>
              <a:ext uri="{FF2B5EF4-FFF2-40B4-BE49-F238E27FC236}">
                <a16:creationId xmlns:a16="http://schemas.microsoft.com/office/drawing/2014/main" id="{2B4A504E-512C-482E-BA91-B6A07DDA5D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19332" y="2793294"/>
            <a:ext cx="2819491" cy="1113580"/>
          </a:xfrm>
          <a:prstGeom prst="rect">
            <a:avLst/>
          </a:prstGeom>
          <a:noFill/>
          <a:ln w="12700">
            <a:solidFill>
              <a:schemeClr val="tx1"/>
            </a:solidFill>
          </a:ln>
          <a:extLst>
            <a:ext uri="{909E8E84-426E-40DD-AFC4-6F175D3DCCD1}">
              <a14:hiddenFill xmlns:a14="http://schemas.microsoft.com/office/drawing/2010/main">
                <a:solidFill>
                  <a:srgbClr val="FFFFFF"/>
                </a:solidFill>
              </a14:hiddenFill>
            </a:ext>
          </a:extLst>
        </p:spPr>
      </p:pic>
      <p:sp>
        <p:nvSpPr>
          <p:cNvPr id="7" name="AutoShape 6">
            <a:extLst>
              <a:ext uri="{FF2B5EF4-FFF2-40B4-BE49-F238E27FC236}">
                <a16:creationId xmlns:a16="http://schemas.microsoft.com/office/drawing/2014/main" id="{48840BB5-BB19-4BBF-8DC1-EF45EC3259B7}"/>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8">
            <a:extLst>
              <a:ext uri="{FF2B5EF4-FFF2-40B4-BE49-F238E27FC236}">
                <a16:creationId xmlns:a16="http://schemas.microsoft.com/office/drawing/2014/main" id="{D2765940-0B3A-43DD-92C7-7E0E44E3B3B2}"/>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4" name="Picture 13">
            <a:extLst>
              <a:ext uri="{FF2B5EF4-FFF2-40B4-BE49-F238E27FC236}">
                <a16:creationId xmlns:a16="http://schemas.microsoft.com/office/drawing/2014/main" id="{10B6616D-3793-4F1F-9A7A-D936D4C149B7}"/>
              </a:ext>
            </a:extLst>
          </p:cNvPr>
          <p:cNvPicPr>
            <a:picLocks noChangeAspect="1"/>
          </p:cNvPicPr>
          <p:nvPr/>
        </p:nvPicPr>
        <p:blipFill>
          <a:blip r:embed="rId3"/>
          <a:stretch>
            <a:fillRect/>
          </a:stretch>
        </p:blipFill>
        <p:spPr>
          <a:xfrm>
            <a:off x="1476464" y="4232347"/>
            <a:ext cx="8024045" cy="1636745"/>
          </a:xfrm>
          <a:prstGeom prst="rect">
            <a:avLst/>
          </a:prstGeom>
        </p:spPr>
      </p:pic>
    </p:spTree>
    <p:extLst>
      <p:ext uri="{BB962C8B-B14F-4D97-AF65-F5344CB8AC3E}">
        <p14:creationId xmlns:p14="http://schemas.microsoft.com/office/powerpoint/2010/main" val="17546108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95517A-EF39-45FC-9013-57E3544698D8}"/>
              </a:ext>
            </a:extLst>
          </p:cNvPr>
          <p:cNvSpPr>
            <a:spLocks noGrp="1"/>
          </p:cNvSpPr>
          <p:nvPr>
            <p:ph type="title"/>
          </p:nvPr>
        </p:nvSpPr>
        <p:spPr>
          <a:xfrm>
            <a:off x="1097280" y="286602"/>
            <a:ext cx="10058400" cy="1450757"/>
          </a:xfrm>
        </p:spPr>
        <p:txBody>
          <a:bodyPr anchor="ctr">
            <a:normAutofit/>
          </a:bodyPr>
          <a:lstStyle/>
          <a:p>
            <a:pPr marL="685800" lvl="0" indent="-685800">
              <a:buFont typeface="Arial" panose="020B0604020202020204" pitchFamily="34" charset="0"/>
              <a:buChar char="•"/>
            </a:pPr>
            <a:r>
              <a:rPr lang="en-US" sz="4000" b="1" dirty="0">
                <a:latin typeface="Trebuchet MS" panose="020B0603020202020204" pitchFamily="34" charset="0"/>
              </a:rPr>
              <a:t>Deploying the model </a:t>
            </a:r>
            <a:br>
              <a:rPr lang="en-US" sz="4000" b="1" dirty="0">
                <a:latin typeface="Trebuchet MS" panose="020B0603020202020204" pitchFamily="34" charset="0"/>
              </a:rPr>
            </a:br>
            <a:r>
              <a:rPr lang="en-US" sz="4000" b="1" dirty="0">
                <a:latin typeface="Trebuchet MS" panose="020B0603020202020204" pitchFamily="34" charset="0"/>
              </a:rPr>
              <a:t>(API &amp; WEB UI)</a:t>
            </a:r>
            <a:endParaRPr lang="en-US" sz="4000" dirty="0"/>
          </a:p>
        </p:txBody>
      </p:sp>
      <p:sp>
        <p:nvSpPr>
          <p:cNvPr id="4" name="Footer Placeholder 3">
            <a:extLst>
              <a:ext uri="{FF2B5EF4-FFF2-40B4-BE49-F238E27FC236}">
                <a16:creationId xmlns:a16="http://schemas.microsoft.com/office/drawing/2014/main" id="{F416C93B-B5E8-4B24-82AE-438AC83512B9}"/>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8476A6DD-79E5-49A4-B9DD-260F55397273}"/>
              </a:ext>
            </a:extLst>
          </p:cNvPr>
          <p:cNvSpPr>
            <a:spLocks noGrp="1"/>
          </p:cNvSpPr>
          <p:nvPr>
            <p:ph type="sldNum" sz="quarter" idx="12"/>
          </p:nvPr>
        </p:nvSpPr>
        <p:spPr/>
        <p:txBody>
          <a:bodyPr/>
          <a:lstStyle/>
          <a:p>
            <a:fld id="{3A98EE3D-8CD1-4C3F-BD1C-C98C9596463C}" type="slidenum">
              <a:rPr lang="en-US" sz="1200" b="1" smtClean="0">
                <a:latin typeface="Trebuchet MS" panose="020B0603020202020204" pitchFamily="34" charset="0"/>
              </a:rPr>
              <a:t>17</a:t>
            </a:fld>
            <a:endParaRPr lang="en-US" sz="1200" b="1" dirty="0">
              <a:latin typeface="Trebuchet MS" panose="020B0603020202020204" pitchFamily="34" charset="0"/>
            </a:endParaRPr>
          </a:p>
        </p:txBody>
      </p:sp>
      <p:sp>
        <p:nvSpPr>
          <p:cNvPr id="7" name="AutoShape 6">
            <a:extLst>
              <a:ext uri="{FF2B5EF4-FFF2-40B4-BE49-F238E27FC236}">
                <a16:creationId xmlns:a16="http://schemas.microsoft.com/office/drawing/2014/main" id="{48840BB5-BB19-4BBF-8DC1-EF45EC3259B7}"/>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8">
            <a:extLst>
              <a:ext uri="{FF2B5EF4-FFF2-40B4-BE49-F238E27FC236}">
                <a16:creationId xmlns:a16="http://schemas.microsoft.com/office/drawing/2014/main" id="{D2765940-0B3A-43DD-92C7-7E0E44E3B3B2}"/>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 name="Picture 7">
            <a:extLst>
              <a:ext uri="{FF2B5EF4-FFF2-40B4-BE49-F238E27FC236}">
                <a16:creationId xmlns:a16="http://schemas.microsoft.com/office/drawing/2014/main" id="{4B55EAEC-1C03-4F23-8A00-E38102297851}"/>
              </a:ext>
            </a:extLst>
          </p:cNvPr>
          <p:cNvPicPr>
            <a:picLocks noChangeAspect="1"/>
          </p:cNvPicPr>
          <p:nvPr/>
        </p:nvPicPr>
        <p:blipFill>
          <a:blip r:embed="rId2"/>
          <a:stretch>
            <a:fillRect/>
          </a:stretch>
        </p:blipFill>
        <p:spPr>
          <a:xfrm>
            <a:off x="1221943" y="2564224"/>
            <a:ext cx="4742363" cy="2556418"/>
          </a:xfrm>
          <a:prstGeom prst="rect">
            <a:avLst/>
          </a:prstGeom>
          <a:ln w="12700">
            <a:solidFill>
              <a:schemeClr val="tx1"/>
            </a:solidFill>
          </a:ln>
        </p:spPr>
      </p:pic>
      <p:sp>
        <p:nvSpPr>
          <p:cNvPr id="12" name="TextBox 11">
            <a:extLst>
              <a:ext uri="{FF2B5EF4-FFF2-40B4-BE49-F238E27FC236}">
                <a16:creationId xmlns:a16="http://schemas.microsoft.com/office/drawing/2014/main" id="{FAE3CE58-CD39-468B-96CC-55B3B259701E}"/>
              </a:ext>
            </a:extLst>
          </p:cNvPr>
          <p:cNvSpPr txBox="1"/>
          <p:nvPr/>
        </p:nvSpPr>
        <p:spPr>
          <a:xfrm>
            <a:off x="2320802" y="5273042"/>
            <a:ext cx="6094562" cy="261610"/>
          </a:xfrm>
          <a:prstGeom prst="rect">
            <a:avLst/>
          </a:prstGeom>
          <a:noFill/>
        </p:spPr>
        <p:txBody>
          <a:bodyPr wrap="square">
            <a:spAutoFit/>
          </a:bodyPr>
          <a:lstStyle/>
          <a:p>
            <a:r>
              <a:rPr lang="en-US" sz="1100" b="1" dirty="0">
                <a:solidFill>
                  <a:srgbClr val="000000"/>
                </a:solidFill>
                <a:latin typeface="Trebuchet MS" panose="020B0603020202020204" pitchFamily="34" charset="0"/>
              </a:rPr>
              <a:t>Portal Homepage</a:t>
            </a:r>
            <a:endParaRPr lang="en-US" sz="1100" dirty="0"/>
          </a:p>
        </p:txBody>
      </p:sp>
      <p:sp>
        <p:nvSpPr>
          <p:cNvPr id="14" name="TextBox 13">
            <a:extLst>
              <a:ext uri="{FF2B5EF4-FFF2-40B4-BE49-F238E27FC236}">
                <a16:creationId xmlns:a16="http://schemas.microsoft.com/office/drawing/2014/main" id="{6765A15A-EE70-4D65-9EE6-61DB552FFB0F}"/>
              </a:ext>
            </a:extLst>
          </p:cNvPr>
          <p:cNvSpPr txBox="1"/>
          <p:nvPr/>
        </p:nvSpPr>
        <p:spPr>
          <a:xfrm>
            <a:off x="7634674" y="5273042"/>
            <a:ext cx="6094562" cy="261610"/>
          </a:xfrm>
          <a:prstGeom prst="rect">
            <a:avLst/>
          </a:prstGeom>
          <a:noFill/>
        </p:spPr>
        <p:txBody>
          <a:bodyPr wrap="square">
            <a:spAutoFit/>
          </a:bodyPr>
          <a:lstStyle/>
          <a:p>
            <a:r>
              <a:rPr lang="en-US" sz="1100" b="1" dirty="0">
                <a:solidFill>
                  <a:srgbClr val="000000"/>
                </a:solidFill>
                <a:latin typeface="Trebuchet MS" panose="020B0603020202020204" pitchFamily="34" charset="0"/>
              </a:rPr>
              <a:t>Admin Dashboard</a:t>
            </a:r>
            <a:endParaRPr lang="en-US" sz="1100" dirty="0"/>
          </a:p>
        </p:txBody>
      </p:sp>
      <p:pic>
        <p:nvPicPr>
          <p:cNvPr id="13" name="Picture 12">
            <a:extLst>
              <a:ext uri="{FF2B5EF4-FFF2-40B4-BE49-F238E27FC236}">
                <a16:creationId xmlns:a16="http://schemas.microsoft.com/office/drawing/2014/main" id="{B5CA2CA9-4D78-4AC8-B5B9-B36148005BDC}"/>
              </a:ext>
            </a:extLst>
          </p:cNvPr>
          <p:cNvPicPr>
            <a:picLocks noChangeAspect="1"/>
          </p:cNvPicPr>
          <p:nvPr/>
        </p:nvPicPr>
        <p:blipFill>
          <a:blip r:embed="rId3"/>
          <a:stretch>
            <a:fillRect/>
          </a:stretch>
        </p:blipFill>
        <p:spPr>
          <a:xfrm>
            <a:off x="6096000" y="2564224"/>
            <a:ext cx="5577983" cy="2556418"/>
          </a:xfrm>
          <a:prstGeom prst="rect">
            <a:avLst/>
          </a:prstGeom>
          <a:ln w="12700">
            <a:solidFill>
              <a:schemeClr val="tx1"/>
            </a:solidFill>
          </a:ln>
        </p:spPr>
      </p:pic>
    </p:spTree>
    <p:extLst>
      <p:ext uri="{BB962C8B-B14F-4D97-AF65-F5344CB8AC3E}">
        <p14:creationId xmlns:p14="http://schemas.microsoft.com/office/powerpoint/2010/main" val="4933487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95517A-EF39-45FC-9013-57E3544698D8}"/>
              </a:ext>
            </a:extLst>
          </p:cNvPr>
          <p:cNvSpPr>
            <a:spLocks noGrp="1"/>
          </p:cNvSpPr>
          <p:nvPr>
            <p:ph type="title"/>
          </p:nvPr>
        </p:nvSpPr>
        <p:spPr>
          <a:xfrm>
            <a:off x="1097280" y="286602"/>
            <a:ext cx="10058400" cy="1450757"/>
          </a:xfrm>
        </p:spPr>
        <p:txBody>
          <a:bodyPr anchor="ctr">
            <a:normAutofit/>
          </a:bodyPr>
          <a:lstStyle/>
          <a:p>
            <a:pPr marL="685800" lvl="0" indent="-685800">
              <a:buFont typeface="Arial" panose="020B0604020202020204" pitchFamily="34" charset="0"/>
              <a:buChar char="•"/>
            </a:pPr>
            <a:r>
              <a:rPr lang="en-US" sz="4000" b="1" dirty="0">
                <a:latin typeface="Trebuchet MS" panose="020B0603020202020204" pitchFamily="34" charset="0"/>
              </a:rPr>
              <a:t>Deploying the model </a:t>
            </a:r>
            <a:br>
              <a:rPr lang="en-US" sz="4000" b="1" dirty="0">
                <a:latin typeface="Trebuchet MS" panose="020B0603020202020204" pitchFamily="34" charset="0"/>
              </a:rPr>
            </a:br>
            <a:r>
              <a:rPr lang="en-US" sz="4000" b="1" dirty="0">
                <a:latin typeface="Trebuchet MS" panose="020B0603020202020204" pitchFamily="34" charset="0"/>
              </a:rPr>
              <a:t>(API &amp; WEB UI)</a:t>
            </a:r>
            <a:endParaRPr lang="en-US" sz="4000" dirty="0"/>
          </a:p>
        </p:txBody>
      </p:sp>
      <p:sp>
        <p:nvSpPr>
          <p:cNvPr id="4" name="Footer Placeholder 3">
            <a:extLst>
              <a:ext uri="{FF2B5EF4-FFF2-40B4-BE49-F238E27FC236}">
                <a16:creationId xmlns:a16="http://schemas.microsoft.com/office/drawing/2014/main" id="{F416C93B-B5E8-4B24-82AE-438AC83512B9}"/>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8476A6DD-79E5-49A4-B9DD-260F55397273}"/>
              </a:ext>
            </a:extLst>
          </p:cNvPr>
          <p:cNvSpPr>
            <a:spLocks noGrp="1"/>
          </p:cNvSpPr>
          <p:nvPr>
            <p:ph type="sldNum" sz="quarter" idx="12"/>
          </p:nvPr>
        </p:nvSpPr>
        <p:spPr/>
        <p:txBody>
          <a:bodyPr/>
          <a:lstStyle/>
          <a:p>
            <a:fld id="{3A98EE3D-8CD1-4C3F-BD1C-C98C9596463C}" type="slidenum">
              <a:rPr lang="en-US" sz="1200" b="1" smtClean="0">
                <a:latin typeface="Trebuchet MS" panose="020B0603020202020204" pitchFamily="34" charset="0"/>
              </a:rPr>
              <a:t>18</a:t>
            </a:fld>
            <a:endParaRPr lang="en-US" sz="1200" b="1" dirty="0">
              <a:latin typeface="Trebuchet MS" panose="020B0603020202020204" pitchFamily="34" charset="0"/>
            </a:endParaRPr>
          </a:p>
        </p:txBody>
      </p:sp>
      <p:sp>
        <p:nvSpPr>
          <p:cNvPr id="7" name="AutoShape 6">
            <a:extLst>
              <a:ext uri="{FF2B5EF4-FFF2-40B4-BE49-F238E27FC236}">
                <a16:creationId xmlns:a16="http://schemas.microsoft.com/office/drawing/2014/main" id="{48840BB5-BB19-4BBF-8DC1-EF45EC3259B7}"/>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8">
            <a:extLst>
              <a:ext uri="{FF2B5EF4-FFF2-40B4-BE49-F238E27FC236}">
                <a16:creationId xmlns:a16="http://schemas.microsoft.com/office/drawing/2014/main" id="{D2765940-0B3A-43DD-92C7-7E0E44E3B3B2}"/>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1" name="Picture 10">
            <a:extLst>
              <a:ext uri="{FF2B5EF4-FFF2-40B4-BE49-F238E27FC236}">
                <a16:creationId xmlns:a16="http://schemas.microsoft.com/office/drawing/2014/main" id="{466D726F-7012-44DE-AC03-BD5DEC8FCCE1}"/>
              </a:ext>
            </a:extLst>
          </p:cNvPr>
          <p:cNvPicPr>
            <a:picLocks noChangeAspect="1"/>
          </p:cNvPicPr>
          <p:nvPr/>
        </p:nvPicPr>
        <p:blipFill>
          <a:blip r:embed="rId2"/>
          <a:stretch>
            <a:fillRect/>
          </a:stretch>
        </p:blipFill>
        <p:spPr>
          <a:xfrm>
            <a:off x="1173372" y="2315105"/>
            <a:ext cx="5075028" cy="3381253"/>
          </a:xfrm>
          <a:prstGeom prst="rect">
            <a:avLst/>
          </a:prstGeom>
        </p:spPr>
      </p:pic>
      <p:sp>
        <p:nvSpPr>
          <p:cNvPr id="12" name="TextBox 11">
            <a:extLst>
              <a:ext uri="{FF2B5EF4-FFF2-40B4-BE49-F238E27FC236}">
                <a16:creationId xmlns:a16="http://schemas.microsoft.com/office/drawing/2014/main" id="{90DD5C68-CA81-4E58-B4F4-97EAB9323F32}"/>
              </a:ext>
            </a:extLst>
          </p:cNvPr>
          <p:cNvSpPr txBox="1"/>
          <p:nvPr/>
        </p:nvSpPr>
        <p:spPr>
          <a:xfrm>
            <a:off x="2217562" y="5809987"/>
            <a:ext cx="6094562" cy="261610"/>
          </a:xfrm>
          <a:prstGeom prst="rect">
            <a:avLst/>
          </a:prstGeom>
          <a:noFill/>
        </p:spPr>
        <p:txBody>
          <a:bodyPr wrap="square">
            <a:spAutoFit/>
          </a:bodyPr>
          <a:lstStyle/>
          <a:p>
            <a:r>
              <a:rPr lang="en-US" sz="1100" b="1" dirty="0">
                <a:solidFill>
                  <a:srgbClr val="000000"/>
                </a:solidFill>
                <a:latin typeface="Trebuchet MS" panose="020B0603020202020204" pitchFamily="34" charset="0"/>
              </a:rPr>
              <a:t>Accident Detection on uploaded image file</a:t>
            </a:r>
            <a:endParaRPr lang="en-US" sz="1100" dirty="0"/>
          </a:p>
        </p:txBody>
      </p:sp>
      <p:sp>
        <p:nvSpPr>
          <p:cNvPr id="14" name="TextBox 13">
            <a:extLst>
              <a:ext uri="{FF2B5EF4-FFF2-40B4-BE49-F238E27FC236}">
                <a16:creationId xmlns:a16="http://schemas.microsoft.com/office/drawing/2014/main" id="{FA50C9F9-FC78-43A9-BC56-5AE7D50FFCC5}"/>
              </a:ext>
            </a:extLst>
          </p:cNvPr>
          <p:cNvSpPr txBox="1"/>
          <p:nvPr/>
        </p:nvSpPr>
        <p:spPr>
          <a:xfrm>
            <a:off x="7755444" y="5774082"/>
            <a:ext cx="6094562" cy="261610"/>
          </a:xfrm>
          <a:prstGeom prst="rect">
            <a:avLst/>
          </a:prstGeom>
          <a:noFill/>
        </p:spPr>
        <p:txBody>
          <a:bodyPr wrap="square">
            <a:spAutoFit/>
          </a:bodyPr>
          <a:lstStyle/>
          <a:p>
            <a:r>
              <a:rPr lang="en-US" sz="1100" b="1" dirty="0">
                <a:solidFill>
                  <a:srgbClr val="000000"/>
                </a:solidFill>
                <a:latin typeface="Trebuchet MS" panose="020B0603020202020204" pitchFamily="34" charset="0"/>
              </a:rPr>
              <a:t>Accident Detection on Video </a:t>
            </a:r>
            <a:endParaRPr lang="en-US" sz="1100" dirty="0"/>
          </a:p>
        </p:txBody>
      </p:sp>
      <p:pic>
        <p:nvPicPr>
          <p:cNvPr id="6" name="Picture 5">
            <a:extLst>
              <a:ext uri="{FF2B5EF4-FFF2-40B4-BE49-F238E27FC236}">
                <a16:creationId xmlns:a16="http://schemas.microsoft.com/office/drawing/2014/main" id="{2ABBAC58-6F6A-4262-A8B2-6F7FE6F51C0C}"/>
              </a:ext>
            </a:extLst>
          </p:cNvPr>
          <p:cNvPicPr>
            <a:picLocks noChangeAspect="1"/>
          </p:cNvPicPr>
          <p:nvPr/>
        </p:nvPicPr>
        <p:blipFill>
          <a:blip r:embed="rId3"/>
          <a:stretch>
            <a:fillRect/>
          </a:stretch>
        </p:blipFill>
        <p:spPr>
          <a:xfrm>
            <a:off x="6841109" y="2315105"/>
            <a:ext cx="4152473" cy="3356660"/>
          </a:xfrm>
          <a:prstGeom prst="rect">
            <a:avLst/>
          </a:prstGeom>
          <a:ln w="12700" cap="sq">
            <a:solidFill>
              <a:srgbClr val="000000"/>
            </a:solidFill>
            <a:miter lim="800000"/>
          </a:ln>
          <a:effectLst/>
        </p:spPr>
      </p:pic>
    </p:spTree>
    <p:extLst>
      <p:ext uri="{BB962C8B-B14F-4D97-AF65-F5344CB8AC3E}">
        <p14:creationId xmlns:p14="http://schemas.microsoft.com/office/powerpoint/2010/main" val="25058155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95517A-EF39-45FC-9013-57E3544698D8}"/>
              </a:ext>
            </a:extLst>
          </p:cNvPr>
          <p:cNvSpPr>
            <a:spLocks noGrp="1"/>
          </p:cNvSpPr>
          <p:nvPr>
            <p:ph type="title"/>
          </p:nvPr>
        </p:nvSpPr>
        <p:spPr>
          <a:xfrm>
            <a:off x="1066800" y="253719"/>
            <a:ext cx="10058400" cy="1450757"/>
          </a:xfrm>
        </p:spPr>
        <p:txBody>
          <a:bodyPr anchor="ctr">
            <a:normAutofit/>
          </a:bodyPr>
          <a:lstStyle/>
          <a:p>
            <a:pPr marL="685800" lvl="0" indent="-685800">
              <a:buFont typeface="Arial" panose="020B0604020202020204" pitchFamily="34" charset="0"/>
              <a:buChar char="•"/>
            </a:pPr>
            <a:r>
              <a:rPr lang="en-US" sz="4000" b="1" dirty="0">
                <a:latin typeface="Trebuchet MS" panose="020B0603020202020204" pitchFamily="34" charset="0"/>
              </a:rPr>
              <a:t>Response System</a:t>
            </a:r>
          </a:p>
        </p:txBody>
      </p:sp>
      <p:sp>
        <p:nvSpPr>
          <p:cNvPr id="4" name="Footer Placeholder 3">
            <a:extLst>
              <a:ext uri="{FF2B5EF4-FFF2-40B4-BE49-F238E27FC236}">
                <a16:creationId xmlns:a16="http://schemas.microsoft.com/office/drawing/2014/main" id="{F416C93B-B5E8-4B24-82AE-438AC83512B9}"/>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8476A6DD-79E5-49A4-B9DD-260F55397273}"/>
              </a:ext>
            </a:extLst>
          </p:cNvPr>
          <p:cNvSpPr>
            <a:spLocks noGrp="1"/>
          </p:cNvSpPr>
          <p:nvPr>
            <p:ph type="sldNum" sz="quarter" idx="12"/>
          </p:nvPr>
        </p:nvSpPr>
        <p:spPr/>
        <p:txBody>
          <a:bodyPr/>
          <a:lstStyle/>
          <a:p>
            <a:fld id="{3A98EE3D-8CD1-4C3F-BD1C-C98C9596463C}" type="slidenum">
              <a:rPr lang="en-US" sz="1200" b="1" smtClean="0">
                <a:latin typeface="Trebuchet MS" panose="020B0603020202020204" pitchFamily="34" charset="0"/>
              </a:rPr>
              <a:t>19</a:t>
            </a:fld>
            <a:endParaRPr lang="en-US" sz="1200" b="1" dirty="0">
              <a:latin typeface="Trebuchet MS" panose="020B0603020202020204" pitchFamily="34" charset="0"/>
            </a:endParaRPr>
          </a:p>
        </p:txBody>
      </p:sp>
      <p:pic>
        <p:nvPicPr>
          <p:cNvPr id="8" name="Content Placeholder 7">
            <a:extLst>
              <a:ext uri="{FF2B5EF4-FFF2-40B4-BE49-F238E27FC236}">
                <a16:creationId xmlns:a16="http://schemas.microsoft.com/office/drawing/2014/main" id="{DF4DA355-8876-40F7-842B-656E32C9DAE8}"/>
              </a:ext>
            </a:extLst>
          </p:cNvPr>
          <p:cNvPicPr>
            <a:picLocks noGrp="1" noChangeAspect="1"/>
          </p:cNvPicPr>
          <p:nvPr>
            <p:ph idx="1"/>
          </p:nvPr>
        </p:nvPicPr>
        <p:blipFill>
          <a:blip r:embed="rId2"/>
          <a:stretch>
            <a:fillRect/>
          </a:stretch>
        </p:blipFill>
        <p:spPr>
          <a:xfrm>
            <a:off x="1539116" y="1986060"/>
            <a:ext cx="4616239" cy="4099107"/>
          </a:xfrm>
          <a:ln w="12700">
            <a:solidFill>
              <a:schemeClr val="tx1"/>
            </a:solidFill>
          </a:ln>
        </p:spPr>
      </p:pic>
      <p:sp>
        <p:nvSpPr>
          <p:cNvPr id="7" name="AutoShape 6">
            <a:extLst>
              <a:ext uri="{FF2B5EF4-FFF2-40B4-BE49-F238E27FC236}">
                <a16:creationId xmlns:a16="http://schemas.microsoft.com/office/drawing/2014/main" id="{48840BB5-BB19-4BBF-8DC1-EF45EC3259B7}"/>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8">
            <a:extLst>
              <a:ext uri="{FF2B5EF4-FFF2-40B4-BE49-F238E27FC236}">
                <a16:creationId xmlns:a16="http://schemas.microsoft.com/office/drawing/2014/main" id="{D2765940-0B3A-43DD-92C7-7E0E44E3B3B2}"/>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2" name="Picture 11">
            <a:extLst>
              <a:ext uri="{FF2B5EF4-FFF2-40B4-BE49-F238E27FC236}">
                <a16:creationId xmlns:a16="http://schemas.microsoft.com/office/drawing/2014/main" id="{73E52BA7-F180-499F-B8E2-A8D16CA8238E}"/>
              </a:ext>
            </a:extLst>
          </p:cNvPr>
          <p:cNvPicPr>
            <a:picLocks noChangeAspect="1"/>
          </p:cNvPicPr>
          <p:nvPr/>
        </p:nvPicPr>
        <p:blipFill>
          <a:blip r:embed="rId3"/>
          <a:stretch>
            <a:fillRect/>
          </a:stretch>
        </p:blipFill>
        <p:spPr>
          <a:xfrm>
            <a:off x="6770637" y="2029865"/>
            <a:ext cx="4034647" cy="1483640"/>
          </a:xfrm>
          <a:prstGeom prst="rect">
            <a:avLst/>
          </a:prstGeom>
          <a:ln w="12700">
            <a:solidFill>
              <a:schemeClr val="tx1"/>
            </a:solidFill>
          </a:ln>
        </p:spPr>
      </p:pic>
      <p:sp>
        <p:nvSpPr>
          <p:cNvPr id="14" name="TextBox 13">
            <a:extLst>
              <a:ext uri="{FF2B5EF4-FFF2-40B4-BE49-F238E27FC236}">
                <a16:creationId xmlns:a16="http://schemas.microsoft.com/office/drawing/2014/main" id="{666C77C4-664E-4275-9FCE-883ECB1A3484}"/>
              </a:ext>
            </a:extLst>
          </p:cNvPr>
          <p:cNvSpPr txBox="1"/>
          <p:nvPr/>
        </p:nvSpPr>
        <p:spPr>
          <a:xfrm>
            <a:off x="7803442" y="5533247"/>
            <a:ext cx="6094562" cy="261610"/>
          </a:xfrm>
          <a:prstGeom prst="rect">
            <a:avLst/>
          </a:prstGeom>
          <a:noFill/>
        </p:spPr>
        <p:txBody>
          <a:bodyPr wrap="square">
            <a:spAutoFit/>
          </a:bodyPr>
          <a:lstStyle/>
          <a:p>
            <a:r>
              <a:rPr lang="en-US" sz="1100" b="1" dirty="0">
                <a:solidFill>
                  <a:srgbClr val="000000"/>
                </a:solidFill>
                <a:latin typeface="Trebuchet MS" panose="020B0603020202020204" pitchFamily="34" charset="0"/>
              </a:rPr>
              <a:t>Sample Email Response Format </a:t>
            </a:r>
            <a:endParaRPr lang="en-US" sz="1100" dirty="0"/>
          </a:p>
        </p:txBody>
      </p:sp>
      <p:sp>
        <p:nvSpPr>
          <p:cNvPr id="11" name="TextBox 10">
            <a:extLst>
              <a:ext uri="{FF2B5EF4-FFF2-40B4-BE49-F238E27FC236}">
                <a16:creationId xmlns:a16="http://schemas.microsoft.com/office/drawing/2014/main" id="{DB0427CB-2337-48D8-8C08-17482EA464F8}"/>
              </a:ext>
            </a:extLst>
          </p:cNvPr>
          <p:cNvSpPr txBox="1"/>
          <p:nvPr/>
        </p:nvSpPr>
        <p:spPr>
          <a:xfrm>
            <a:off x="2821134" y="6085167"/>
            <a:ext cx="6094562" cy="261610"/>
          </a:xfrm>
          <a:prstGeom prst="rect">
            <a:avLst/>
          </a:prstGeom>
          <a:noFill/>
        </p:spPr>
        <p:txBody>
          <a:bodyPr wrap="square">
            <a:spAutoFit/>
          </a:bodyPr>
          <a:lstStyle/>
          <a:p>
            <a:r>
              <a:rPr lang="en-US" sz="1100" b="1" dirty="0">
                <a:solidFill>
                  <a:srgbClr val="000000"/>
                </a:solidFill>
                <a:latin typeface="Trebuchet MS" panose="020B0603020202020204" pitchFamily="34" charset="0"/>
              </a:rPr>
              <a:t>Accident Detection on Video </a:t>
            </a:r>
            <a:endParaRPr lang="en-US" sz="1100" dirty="0"/>
          </a:p>
        </p:txBody>
      </p:sp>
      <p:sp>
        <p:nvSpPr>
          <p:cNvPr id="13" name="TextBox 12">
            <a:extLst>
              <a:ext uri="{FF2B5EF4-FFF2-40B4-BE49-F238E27FC236}">
                <a16:creationId xmlns:a16="http://schemas.microsoft.com/office/drawing/2014/main" id="{2A139BF4-6157-45E7-834E-AAD1F00EBAF6}"/>
              </a:ext>
            </a:extLst>
          </p:cNvPr>
          <p:cNvSpPr txBox="1"/>
          <p:nvPr/>
        </p:nvSpPr>
        <p:spPr>
          <a:xfrm>
            <a:off x="8192497" y="3561889"/>
            <a:ext cx="6094562" cy="261610"/>
          </a:xfrm>
          <a:prstGeom prst="rect">
            <a:avLst/>
          </a:prstGeom>
          <a:noFill/>
        </p:spPr>
        <p:txBody>
          <a:bodyPr wrap="square">
            <a:spAutoFit/>
          </a:bodyPr>
          <a:lstStyle/>
          <a:p>
            <a:r>
              <a:rPr lang="en-US" sz="1100" b="1" dirty="0">
                <a:solidFill>
                  <a:srgbClr val="000000"/>
                </a:solidFill>
                <a:latin typeface="Trebuchet MS" panose="020B0603020202020204" pitchFamily="34" charset="0"/>
              </a:rPr>
              <a:t>Database </a:t>
            </a:r>
            <a:endParaRPr lang="en-US" sz="1100" dirty="0"/>
          </a:p>
        </p:txBody>
      </p:sp>
      <p:pic>
        <p:nvPicPr>
          <p:cNvPr id="6" name="Picture 5">
            <a:extLst>
              <a:ext uri="{FF2B5EF4-FFF2-40B4-BE49-F238E27FC236}">
                <a16:creationId xmlns:a16="http://schemas.microsoft.com/office/drawing/2014/main" id="{F8E2D721-2AB7-4552-A642-0125652F6476}"/>
              </a:ext>
            </a:extLst>
          </p:cNvPr>
          <p:cNvPicPr>
            <a:picLocks noChangeAspect="1"/>
          </p:cNvPicPr>
          <p:nvPr/>
        </p:nvPicPr>
        <p:blipFill>
          <a:blip r:embed="rId4"/>
          <a:stretch>
            <a:fillRect/>
          </a:stretch>
        </p:blipFill>
        <p:spPr>
          <a:xfrm>
            <a:off x="6770637" y="3896568"/>
            <a:ext cx="4616239" cy="1500886"/>
          </a:xfrm>
          <a:prstGeom prst="rect">
            <a:avLst/>
          </a:prstGeom>
          <a:ln w="12700">
            <a:solidFill>
              <a:schemeClr val="tx1"/>
            </a:solidFill>
          </a:ln>
        </p:spPr>
      </p:pic>
    </p:spTree>
    <p:extLst>
      <p:ext uri="{BB962C8B-B14F-4D97-AF65-F5344CB8AC3E}">
        <p14:creationId xmlns:p14="http://schemas.microsoft.com/office/powerpoint/2010/main" val="4808244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E436719-78CA-4DFE-9FA5-4DAAB1C97568}"/>
              </a:ext>
            </a:extLst>
          </p:cNvPr>
          <p:cNvSpPr>
            <a:spLocks noGrp="1"/>
          </p:cNvSpPr>
          <p:nvPr>
            <p:ph type="title"/>
          </p:nvPr>
        </p:nvSpPr>
        <p:spPr/>
        <p:txBody>
          <a:bodyPr anchor="ctr">
            <a:normAutofit/>
          </a:bodyPr>
          <a:lstStyle/>
          <a:p>
            <a:pPr marL="685800" indent="-685800">
              <a:buFont typeface="Arial" panose="020B0604020202020204" pitchFamily="34" charset="0"/>
              <a:buChar char="•"/>
            </a:pPr>
            <a:r>
              <a:rPr lang="en-US" sz="4000" b="1" dirty="0">
                <a:latin typeface="Trebuchet MS" panose="020B0603020202020204" pitchFamily="34" charset="0"/>
              </a:rPr>
              <a:t>Aim Of Project</a:t>
            </a:r>
          </a:p>
        </p:txBody>
      </p:sp>
      <p:sp>
        <p:nvSpPr>
          <p:cNvPr id="7" name="Content Placeholder 6">
            <a:extLst>
              <a:ext uri="{FF2B5EF4-FFF2-40B4-BE49-F238E27FC236}">
                <a16:creationId xmlns:a16="http://schemas.microsoft.com/office/drawing/2014/main" id="{01C4C1C0-DE8E-442E-ABF8-4522C45EBACF}"/>
              </a:ext>
            </a:extLst>
          </p:cNvPr>
          <p:cNvSpPr>
            <a:spLocks noGrp="1"/>
          </p:cNvSpPr>
          <p:nvPr>
            <p:ph idx="1"/>
          </p:nvPr>
        </p:nvSpPr>
        <p:spPr/>
        <p:txBody>
          <a:bodyPr/>
          <a:lstStyle/>
          <a:p>
            <a:pPr marL="708660" marR="4483" indent="-342900" algn="just" fontAlgn="base">
              <a:spcBef>
                <a:spcPts val="88"/>
              </a:spcBef>
              <a:spcAft>
                <a:spcPts val="0"/>
              </a:spcAft>
              <a:buFont typeface="Wingdings" panose="05000000000000000000" pitchFamily="2" charset="2"/>
              <a:buChar char="v"/>
            </a:pPr>
            <a:r>
              <a:rPr lang="en-US" sz="1600" b="1" i="0" u="none" strike="noStrike" dirty="0">
                <a:solidFill>
                  <a:srgbClr val="000000"/>
                </a:solidFill>
                <a:effectLst/>
                <a:latin typeface="Trebuchet MS" panose="020B0603020202020204" pitchFamily="34" charset="0"/>
              </a:rPr>
              <a:t>To develop an  A.I.  based Accident Detection &amp; </a:t>
            </a:r>
          </a:p>
          <a:p>
            <a:pPr marL="365760" marR="4483" indent="0" algn="just" fontAlgn="base">
              <a:spcBef>
                <a:spcPts val="88"/>
              </a:spcBef>
              <a:spcAft>
                <a:spcPts val="0"/>
              </a:spcAft>
              <a:buNone/>
            </a:pPr>
            <a:r>
              <a:rPr lang="en-US" sz="1600" b="1" i="0" u="none" strike="noStrike" dirty="0">
                <a:solidFill>
                  <a:srgbClr val="000000"/>
                </a:solidFill>
                <a:effectLst/>
                <a:latin typeface="Trebuchet MS" panose="020B0603020202020204" pitchFamily="34" charset="0"/>
              </a:rPr>
              <a:t>      Alert System</a:t>
            </a:r>
          </a:p>
          <a:p>
            <a:pPr marL="365760" marR="4483" indent="0" algn="just" fontAlgn="base">
              <a:spcBef>
                <a:spcPts val="88"/>
              </a:spcBef>
              <a:spcAft>
                <a:spcPts val="0"/>
              </a:spcAft>
              <a:buNone/>
            </a:pPr>
            <a:endParaRPr lang="en-US" sz="1600" b="1" i="0" u="none" strike="noStrike" dirty="0">
              <a:solidFill>
                <a:srgbClr val="000000"/>
              </a:solidFill>
              <a:effectLst/>
              <a:latin typeface="Trebuchet MS" panose="020B0603020202020204" pitchFamily="34" charset="0"/>
            </a:endParaRPr>
          </a:p>
          <a:p>
            <a:pPr marL="708660" marR="4483" indent="-342900" algn="just" fontAlgn="base">
              <a:spcBef>
                <a:spcPts val="88"/>
              </a:spcBef>
              <a:spcAft>
                <a:spcPts val="0"/>
              </a:spcAft>
              <a:buFont typeface="Wingdings" panose="05000000000000000000" pitchFamily="2" charset="2"/>
              <a:buChar char="v"/>
            </a:pPr>
            <a:r>
              <a:rPr lang="en-US" sz="1600" b="1" i="0" u="none" strike="noStrike" dirty="0">
                <a:solidFill>
                  <a:srgbClr val="000000"/>
                </a:solidFill>
                <a:effectLst/>
                <a:latin typeface="Trebuchet MS" panose="020B0603020202020204" pitchFamily="34" charset="0"/>
              </a:rPr>
              <a:t>It will help reducing the response time of rescue </a:t>
            </a:r>
          </a:p>
          <a:p>
            <a:pPr marL="365760" marR="4483" indent="0" algn="just" fontAlgn="base">
              <a:spcBef>
                <a:spcPts val="88"/>
              </a:spcBef>
              <a:spcAft>
                <a:spcPts val="0"/>
              </a:spcAft>
              <a:buNone/>
            </a:pPr>
            <a:r>
              <a:rPr lang="en-US" sz="1600" b="1" dirty="0">
                <a:solidFill>
                  <a:srgbClr val="000000"/>
                </a:solidFill>
                <a:latin typeface="Trebuchet MS" panose="020B0603020202020204" pitchFamily="34" charset="0"/>
              </a:rPr>
              <a:t>     </a:t>
            </a:r>
            <a:r>
              <a:rPr lang="en-US" sz="1600" b="1" i="0" u="none" strike="noStrike" dirty="0">
                <a:solidFill>
                  <a:srgbClr val="000000"/>
                </a:solidFill>
                <a:effectLst/>
                <a:latin typeface="Trebuchet MS" panose="020B0603020202020204" pitchFamily="34" charset="0"/>
              </a:rPr>
              <a:t>agencies </a:t>
            </a:r>
          </a:p>
          <a:p>
            <a:pPr marL="708660" marR="4483" indent="-342900" algn="just" fontAlgn="base">
              <a:spcBef>
                <a:spcPts val="88"/>
              </a:spcBef>
              <a:spcAft>
                <a:spcPts val="0"/>
              </a:spcAft>
              <a:buFont typeface="Wingdings" panose="05000000000000000000" pitchFamily="2" charset="2"/>
              <a:buChar char="v"/>
            </a:pPr>
            <a:endParaRPr lang="en-US" sz="1600" b="1" i="0" u="none" strike="noStrike" dirty="0">
              <a:solidFill>
                <a:srgbClr val="000000"/>
              </a:solidFill>
              <a:latin typeface="Trebuchet MS" panose="020B0603020202020204" pitchFamily="34" charset="0"/>
            </a:endParaRPr>
          </a:p>
          <a:p>
            <a:pPr marL="708660" marR="4483" indent="-342900" algn="just" fontAlgn="base">
              <a:spcBef>
                <a:spcPts val="88"/>
              </a:spcBef>
              <a:spcAft>
                <a:spcPts val="0"/>
              </a:spcAft>
              <a:buFont typeface="Wingdings" panose="05000000000000000000" pitchFamily="2" charset="2"/>
              <a:buChar char="v"/>
            </a:pPr>
            <a:r>
              <a:rPr lang="en-US" sz="1600" b="1" i="0" u="none" strike="noStrike" dirty="0">
                <a:solidFill>
                  <a:srgbClr val="000000"/>
                </a:solidFill>
                <a:effectLst/>
                <a:latin typeface="Trebuchet MS" panose="020B0603020202020204" pitchFamily="34" charset="0"/>
              </a:rPr>
              <a:t>Victims of accident gets medical attention in </a:t>
            </a:r>
          </a:p>
          <a:p>
            <a:pPr marL="365760" marR="4483" indent="0" algn="just" fontAlgn="base">
              <a:spcBef>
                <a:spcPts val="88"/>
              </a:spcBef>
              <a:spcAft>
                <a:spcPts val="0"/>
              </a:spcAft>
              <a:buNone/>
            </a:pPr>
            <a:r>
              <a:rPr lang="en-US" sz="1600" b="1" i="0" u="none" strike="noStrike" dirty="0">
                <a:solidFill>
                  <a:srgbClr val="000000"/>
                </a:solidFill>
                <a:effectLst/>
                <a:latin typeface="Trebuchet MS" panose="020B0603020202020204" pitchFamily="34" charset="0"/>
              </a:rPr>
              <a:t>      timely manner</a:t>
            </a:r>
          </a:p>
          <a:p>
            <a:endParaRPr lang="en-US" dirty="0"/>
          </a:p>
        </p:txBody>
      </p:sp>
      <p:sp>
        <p:nvSpPr>
          <p:cNvPr id="4" name="Footer Placeholder 3">
            <a:extLst>
              <a:ext uri="{FF2B5EF4-FFF2-40B4-BE49-F238E27FC236}">
                <a16:creationId xmlns:a16="http://schemas.microsoft.com/office/drawing/2014/main" id="{74C0A790-DCC5-421E-8D8C-3D576B446183}"/>
              </a:ext>
            </a:extLst>
          </p:cNvPr>
          <p:cNvSpPr>
            <a:spLocks noGrp="1"/>
          </p:cNvSpPr>
          <p:nvPr>
            <p:ph type="ftr" sz="quarter" idx="11"/>
          </p:nvPr>
        </p:nvSpPr>
        <p:spPr/>
        <p:txBody>
          <a:bodyPr/>
          <a:lstStyle/>
          <a:p>
            <a:endParaRPr lang="en-US" sz="1200" dirty="0">
              <a:solidFill>
                <a:schemeClr val="bg1"/>
              </a:solidFill>
            </a:endParaRPr>
          </a:p>
        </p:txBody>
      </p:sp>
      <p:sp>
        <p:nvSpPr>
          <p:cNvPr id="5" name="Slide Number Placeholder 4">
            <a:extLst>
              <a:ext uri="{FF2B5EF4-FFF2-40B4-BE49-F238E27FC236}">
                <a16:creationId xmlns:a16="http://schemas.microsoft.com/office/drawing/2014/main" id="{A1F656CE-1AC6-486F-96A8-6D2D42B822B8}"/>
              </a:ext>
            </a:extLst>
          </p:cNvPr>
          <p:cNvSpPr>
            <a:spLocks noGrp="1"/>
          </p:cNvSpPr>
          <p:nvPr>
            <p:ph type="sldNum" sz="quarter" idx="12"/>
          </p:nvPr>
        </p:nvSpPr>
        <p:spPr/>
        <p:txBody>
          <a:bodyPr/>
          <a:lstStyle/>
          <a:p>
            <a:fld id="{3A98EE3D-8CD1-4C3F-BD1C-C98C9596463C}" type="slidenum">
              <a:rPr lang="en-US" sz="1200" smtClean="0">
                <a:latin typeface="Trebuchet MS" panose="020B0603020202020204" pitchFamily="34" charset="0"/>
              </a:rPr>
              <a:t>2</a:t>
            </a:fld>
            <a:endParaRPr lang="en-US" sz="1200" dirty="0">
              <a:latin typeface="Trebuchet MS" panose="020B0603020202020204" pitchFamily="34" charset="0"/>
            </a:endParaRPr>
          </a:p>
        </p:txBody>
      </p:sp>
      <p:pic>
        <p:nvPicPr>
          <p:cNvPr id="2050" name="Picture 2">
            <a:extLst>
              <a:ext uri="{FF2B5EF4-FFF2-40B4-BE49-F238E27FC236}">
                <a16:creationId xmlns:a16="http://schemas.microsoft.com/office/drawing/2014/main" id="{35B78373-A4D0-409B-BAA3-10D2F6F028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80645" y="286603"/>
            <a:ext cx="4873610" cy="5688830"/>
          </a:xfrm>
          <a:prstGeom prst="rect">
            <a:avLst/>
          </a:prstGeom>
          <a:noFill/>
          <a:ln w="12700">
            <a:solidFill>
              <a:schemeClr val="tx1"/>
            </a:solidFill>
          </a:ln>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2CD8A284-7F34-41A0-8E3D-0B3BE9FBC2F4}"/>
              </a:ext>
            </a:extLst>
          </p:cNvPr>
          <p:cNvSpPr txBox="1"/>
          <p:nvPr/>
        </p:nvSpPr>
        <p:spPr>
          <a:xfrm>
            <a:off x="9417450" y="6031339"/>
            <a:ext cx="1943599" cy="830997"/>
          </a:xfrm>
          <a:prstGeom prst="rect">
            <a:avLst/>
          </a:prstGeom>
          <a:noFill/>
        </p:spPr>
        <p:txBody>
          <a:bodyPr wrap="square">
            <a:spAutoFit/>
          </a:bodyPr>
          <a:lstStyle/>
          <a:p>
            <a:pPr rtl="0">
              <a:spcBef>
                <a:spcPts val="0"/>
              </a:spcBef>
              <a:spcAft>
                <a:spcPts val="0"/>
              </a:spcAft>
            </a:pPr>
            <a:r>
              <a:rPr lang="en-US" sz="1200" b="1" i="0" u="none" strike="noStrike" dirty="0">
                <a:solidFill>
                  <a:srgbClr val="000000"/>
                </a:solidFill>
                <a:effectLst/>
                <a:latin typeface="Trebuchet MS" panose="020B0603020202020204" pitchFamily="34" charset="0"/>
              </a:rPr>
              <a:t>[1] </a:t>
            </a:r>
            <a:endParaRPr lang="en-US" sz="1200" b="0" dirty="0">
              <a:effectLst/>
              <a:latin typeface="Trebuchet MS" panose="020B0603020202020204" pitchFamily="34" charset="0"/>
            </a:endParaRPr>
          </a:p>
          <a:p>
            <a:br>
              <a:rPr lang="en-US" dirty="0"/>
            </a:br>
            <a:endParaRPr lang="en-US" dirty="0"/>
          </a:p>
        </p:txBody>
      </p:sp>
    </p:spTree>
    <p:extLst>
      <p:ext uri="{BB962C8B-B14F-4D97-AF65-F5344CB8AC3E}">
        <p14:creationId xmlns:p14="http://schemas.microsoft.com/office/powerpoint/2010/main" val="23119944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6F9B432-CFBC-4CBF-B488-062B39C0E4EB}"/>
              </a:ext>
            </a:extLst>
          </p:cNvPr>
          <p:cNvSpPr>
            <a:spLocks noGrp="1"/>
          </p:cNvSpPr>
          <p:nvPr>
            <p:ph type="title"/>
          </p:nvPr>
        </p:nvSpPr>
        <p:spPr>
          <a:xfrm>
            <a:off x="643466" y="786383"/>
            <a:ext cx="3859523" cy="2093975"/>
          </a:xfrm>
        </p:spPr>
        <p:txBody>
          <a:bodyPr>
            <a:normAutofit/>
          </a:bodyPr>
          <a:lstStyle/>
          <a:p>
            <a:pPr marL="571500" indent="-571500">
              <a:buFont typeface="Arial" panose="020B0604020202020204" pitchFamily="34" charset="0"/>
              <a:buChar char="•"/>
            </a:pPr>
            <a:r>
              <a:rPr lang="en-US" sz="4000" dirty="0">
                <a:latin typeface="Trebuchet MS" panose="020B0603020202020204" pitchFamily="34" charset="0"/>
              </a:rPr>
              <a:t>Portal Walkthrough </a:t>
            </a:r>
          </a:p>
        </p:txBody>
      </p:sp>
      <p:sp>
        <p:nvSpPr>
          <p:cNvPr id="3" name="Content Placeholder 2">
            <a:extLst>
              <a:ext uri="{FF2B5EF4-FFF2-40B4-BE49-F238E27FC236}">
                <a16:creationId xmlns:a16="http://schemas.microsoft.com/office/drawing/2014/main" id="{FACD1378-6E5C-4EC5-8457-8885E7A7B121}"/>
              </a:ext>
            </a:extLst>
          </p:cNvPr>
          <p:cNvSpPr>
            <a:spLocks noGrp="1"/>
          </p:cNvSpPr>
          <p:nvPr>
            <p:ph idx="1"/>
          </p:nvPr>
        </p:nvSpPr>
        <p:spPr/>
        <p:txBody>
          <a:bodyPr anchor="ctr"/>
          <a:lstStyle/>
          <a:p>
            <a:pPr marL="342900" indent="-342900" algn="just">
              <a:buFont typeface="+mj-lt"/>
              <a:buAutoNum type="arabicPeriod"/>
            </a:pPr>
            <a:r>
              <a:rPr lang="en-US" sz="1400" b="1" dirty="0">
                <a:latin typeface="Trebuchet MS" panose="020B0603020202020204" pitchFamily="34" charset="0"/>
              </a:rPr>
              <a:t>Login into </a:t>
            </a:r>
            <a:r>
              <a:rPr lang="en-US" sz="1400" b="1" i="0" dirty="0">
                <a:effectLst/>
                <a:latin typeface="Trebuchet MS" panose="020B0603020202020204" pitchFamily="34" charset="0"/>
              </a:rPr>
              <a:t>Crash Detection Portal</a:t>
            </a:r>
            <a:endParaRPr lang="en-US" sz="1400" b="1" dirty="0">
              <a:latin typeface="Trebuchet MS" panose="020B0603020202020204" pitchFamily="34" charset="0"/>
            </a:endParaRPr>
          </a:p>
          <a:p>
            <a:pPr marL="342900" indent="-342900" algn="just">
              <a:buFont typeface="+mj-lt"/>
              <a:buAutoNum type="arabicPeriod"/>
            </a:pPr>
            <a:r>
              <a:rPr lang="en-US" sz="1400" b="1" dirty="0">
                <a:latin typeface="Trebuchet MS" panose="020B0603020202020204" pitchFamily="34" charset="0"/>
              </a:rPr>
              <a:t>Select “Check it out ” option from sidebar </a:t>
            </a:r>
          </a:p>
          <a:p>
            <a:pPr marL="342900" indent="-342900" algn="just">
              <a:buFont typeface="+mj-lt"/>
              <a:buAutoNum type="arabicPeriod"/>
            </a:pPr>
            <a:r>
              <a:rPr lang="en-US" sz="1400" b="1" dirty="0">
                <a:latin typeface="Trebuchet MS" panose="020B0603020202020204" pitchFamily="34" charset="0"/>
              </a:rPr>
              <a:t>In the Check it out section there are two tabs namely, "On Image file" and "On Video file" where we can check the accident detection on image and video respectively</a:t>
            </a:r>
          </a:p>
          <a:p>
            <a:pPr marL="464058" lvl="1" indent="-171450" algn="just"/>
            <a:r>
              <a:rPr lang="en-US" sz="1400" b="1" dirty="0">
                <a:latin typeface="Trebuchet MS" panose="020B0603020202020204" pitchFamily="34" charset="0"/>
              </a:rPr>
              <a:t>In the On Image file section, there is an "Upload Image" button for uploading images and "Send" button to conduct the accident detection</a:t>
            </a:r>
          </a:p>
          <a:p>
            <a:pPr marL="464058" lvl="1" indent="-171450" algn="just"/>
            <a:r>
              <a:rPr lang="en-US" sz="1400" b="1" dirty="0">
                <a:latin typeface="Trebuchet MS" panose="020B0603020202020204" pitchFamily="34" charset="0"/>
              </a:rPr>
              <a:t>In the On Video file section, the video is streaming and there is an "ON/OFF" button to conduct the accident detection</a:t>
            </a:r>
          </a:p>
          <a:p>
            <a:pPr marL="342900" indent="-342900">
              <a:buFont typeface="+mj-lt"/>
              <a:buAutoNum type="arabicPeriod"/>
            </a:pPr>
            <a:r>
              <a:rPr lang="en-US" sz="1400" b="1" dirty="0">
                <a:latin typeface="Trebuchet MS" panose="020B0603020202020204" pitchFamily="34" charset="0"/>
              </a:rPr>
              <a:t>One tab regarding “How our system works?” to know more about our project</a:t>
            </a:r>
            <a:endParaRPr lang="en-US" dirty="0"/>
          </a:p>
          <a:p>
            <a:endParaRPr lang="en-US" dirty="0">
              <a:solidFill>
                <a:schemeClr val="tx1"/>
              </a:solidFill>
            </a:endParaRPr>
          </a:p>
        </p:txBody>
      </p:sp>
      <p:sp>
        <p:nvSpPr>
          <p:cNvPr id="7" name="Text Placeholder 6">
            <a:extLst>
              <a:ext uri="{FF2B5EF4-FFF2-40B4-BE49-F238E27FC236}">
                <a16:creationId xmlns:a16="http://schemas.microsoft.com/office/drawing/2014/main" id="{DF5A3A35-D9E9-4935-9B4D-C16F7D408144}"/>
              </a:ext>
            </a:extLst>
          </p:cNvPr>
          <p:cNvSpPr>
            <a:spLocks noGrp="1"/>
          </p:cNvSpPr>
          <p:nvPr>
            <p:ph type="body" sz="half" idx="2"/>
          </p:nvPr>
        </p:nvSpPr>
        <p:spPr/>
        <p:txBody>
          <a:bodyPr>
            <a:normAutofit/>
          </a:bodyPr>
          <a:lstStyle/>
          <a:p>
            <a:pPr marL="285750" indent="-285750">
              <a:buSzPct val="150000"/>
              <a:buFont typeface="Trebuchet MS" panose="020B0603020202020204" pitchFamily="34" charset="0"/>
              <a:buChar char="+"/>
            </a:pPr>
            <a:r>
              <a:rPr lang="en-US" sz="1400" b="1" dirty="0">
                <a:latin typeface="Trebuchet MS" panose="020B0603020202020204" pitchFamily="34" charset="0"/>
              </a:rPr>
              <a:t>Live Demonstration </a:t>
            </a:r>
          </a:p>
        </p:txBody>
      </p:sp>
      <p:sp>
        <p:nvSpPr>
          <p:cNvPr id="4" name="Footer Placeholder 3">
            <a:extLst>
              <a:ext uri="{FF2B5EF4-FFF2-40B4-BE49-F238E27FC236}">
                <a16:creationId xmlns:a16="http://schemas.microsoft.com/office/drawing/2014/main" id="{30FEE1B4-EE8B-413D-88CB-BEAD541387A8}"/>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FB28AE54-58CF-4714-90F8-3447EFC9C26D}"/>
              </a:ext>
            </a:extLst>
          </p:cNvPr>
          <p:cNvSpPr>
            <a:spLocks noGrp="1"/>
          </p:cNvSpPr>
          <p:nvPr>
            <p:ph type="sldNum" sz="quarter" idx="12"/>
          </p:nvPr>
        </p:nvSpPr>
        <p:spPr/>
        <p:txBody>
          <a:bodyPr/>
          <a:lstStyle/>
          <a:p>
            <a:fld id="{3A98EE3D-8CD1-4C3F-BD1C-C98C9596463C}" type="slidenum">
              <a:rPr lang="en-US" sz="1200" b="1" smtClean="0">
                <a:latin typeface="Trebuchet MS" panose="020B0603020202020204" pitchFamily="34" charset="0"/>
              </a:rPr>
              <a:t>20</a:t>
            </a:fld>
            <a:endParaRPr lang="en-US" sz="1200" b="1" dirty="0">
              <a:latin typeface="Trebuchet MS" panose="020B0603020202020204" pitchFamily="34" charset="0"/>
            </a:endParaRPr>
          </a:p>
        </p:txBody>
      </p:sp>
    </p:spTree>
    <p:extLst>
      <p:ext uri="{BB962C8B-B14F-4D97-AF65-F5344CB8AC3E}">
        <p14:creationId xmlns:p14="http://schemas.microsoft.com/office/powerpoint/2010/main" val="24968394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DBB77F-563F-4269-BB10-AEC28AD680AD}"/>
              </a:ext>
            </a:extLst>
          </p:cNvPr>
          <p:cNvSpPr>
            <a:spLocks noGrp="1"/>
          </p:cNvSpPr>
          <p:nvPr>
            <p:ph type="title"/>
          </p:nvPr>
        </p:nvSpPr>
        <p:spPr>
          <a:xfrm>
            <a:off x="1097280" y="263529"/>
            <a:ext cx="10058400" cy="1450757"/>
          </a:xfrm>
        </p:spPr>
        <p:txBody>
          <a:bodyPr anchor="ctr">
            <a:normAutofit/>
          </a:bodyPr>
          <a:lstStyle/>
          <a:p>
            <a:pPr marL="685800" indent="-685800">
              <a:buFont typeface="Arial" panose="020B0604020202020204" pitchFamily="34" charset="0"/>
              <a:buChar char="•"/>
            </a:pPr>
            <a:r>
              <a:rPr lang="en-US" sz="4000" b="1" dirty="0">
                <a:latin typeface="Trebuchet MS" panose="020B0603020202020204" pitchFamily="34" charset="0"/>
              </a:rPr>
              <a:t>Challenges faced</a:t>
            </a:r>
          </a:p>
        </p:txBody>
      </p:sp>
      <p:sp>
        <p:nvSpPr>
          <p:cNvPr id="3" name="Content Placeholder 2">
            <a:extLst>
              <a:ext uri="{FF2B5EF4-FFF2-40B4-BE49-F238E27FC236}">
                <a16:creationId xmlns:a16="http://schemas.microsoft.com/office/drawing/2014/main" id="{731617CA-BFDD-4828-A763-15A1E75FE7A4}"/>
              </a:ext>
            </a:extLst>
          </p:cNvPr>
          <p:cNvSpPr>
            <a:spLocks noGrp="1"/>
          </p:cNvSpPr>
          <p:nvPr>
            <p:ph idx="1"/>
          </p:nvPr>
        </p:nvSpPr>
        <p:spPr/>
        <p:txBody>
          <a:bodyPr>
            <a:normAutofit/>
          </a:bodyPr>
          <a:lstStyle/>
          <a:p>
            <a:pPr algn="just">
              <a:buFont typeface="Wingdings" panose="05000000000000000000" pitchFamily="2" charset="2"/>
              <a:buChar char="v"/>
            </a:pPr>
            <a:r>
              <a:rPr lang="en-US" sz="1800" b="1" dirty="0">
                <a:latin typeface="Trebuchet MS" panose="020B0603020202020204" pitchFamily="34" charset="0"/>
              </a:rPr>
              <a:t> Footage of Accident has limited Access. It is governed by Traffic authorities or the</a:t>
            </a:r>
          </a:p>
          <a:p>
            <a:pPr algn="just">
              <a:buFont typeface="Wingdings" panose="05000000000000000000" pitchFamily="2" charset="2"/>
              <a:buChar char="v"/>
            </a:pPr>
            <a:r>
              <a:rPr lang="en-US" sz="1800" b="1" dirty="0">
                <a:latin typeface="Trebuchet MS" panose="020B0603020202020204" pitchFamily="34" charset="0"/>
              </a:rPr>
              <a:t> Government and therefore not publicly available due to sensitive nature of recording such   	type of data</a:t>
            </a:r>
          </a:p>
          <a:p>
            <a:pPr algn="just">
              <a:buFont typeface="Wingdings" panose="05000000000000000000" pitchFamily="2" charset="2"/>
              <a:buChar char="v"/>
            </a:pPr>
            <a:r>
              <a:rPr lang="en-US" sz="1800" b="1" dirty="0">
                <a:latin typeface="Trebuchet MS" panose="020B0603020202020204" pitchFamily="34" charset="0"/>
              </a:rPr>
              <a:t> Scarcity of dataset containing accident footage on Indian roads</a:t>
            </a:r>
          </a:p>
          <a:p>
            <a:pPr algn="just">
              <a:buFont typeface="Wingdings" panose="05000000000000000000" pitchFamily="2" charset="2"/>
              <a:buChar char="v"/>
            </a:pPr>
            <a:r>
              <a:rPr lang="en-US" sz="1800" b="1" dirty="0">
                <a:latin typeface="Trebuchet MS" panose="020B0603020202020204" pitchFamily="34" charset="0"/>
              </a:rPr>
              <a:t> Training of model with dataset of limited variety &amp; quantity</a:t>
            </a:r>
          </a:p>
          <a:p>
            <a:pPr algn="just">
              <a:buFont typeface="Wingdings" panose="05000000000000000000" pitchFamily="2" charset="2"/>
              <a:buChar char="v"/>
            </a:pPr>
            <a:r>
              <a:rPr lang="en-US" sz="1800" b="1" dirty="0">
                <a:latin typeface="Trebuchet MS" panose="020B0603020202020204" pitchFamily="34" charset="0"/>
              </a:rPr>
              <a:t> Low resolution of CCTV footage</a:t>
            </a:r>
          </a:p>
          <a:p>
            <a:pPr algn="just">
              <a:buFont typeface="Wingdings" panose="05000000000000000000" pitchFamily="2" charset="2"/>
              <a:buChar char="v"/>
            </a:pPr>
            <a:r>
              <a:rPr lang="en-US" sz="1800" b="1" dirty="0">
                <a:latin typeface="Trebuchet MS" panose="020B0603020202020204" pitchFamily="34" charset="0"/>
              </a:rPr>
              <a:t> Getting low FPS while running object detection on local machine ( GPU : NVIDIA GTX1050 )</a:t>
            </a:r>
          </a:p>
          <a:p>
            <a:pPr algn="just">
              <a:buFont typeface="Wingdings" panose="05000000000000000000" pitchFamily="2" charset="2"/>
              <a:buChar char="v"/>
            </a:pPr>
            <a:r>
              <a:rPr lang="en-US" sz="1800" b="1" dirty="0">
                <a:latin typeface="Trebuchet MS" panose="020B0603020202020204" pitchFamily="34" charset="0"/>
              </a:rPr>
              <a:t> Integrating &amp; coordinating all systems of rescue agencies</a:t>
            </a:r>
          </a:p>
        </p:txBody>
      </p:sp>
      <p:sp>
        <p:nvSpPr>
          <p:cNvPr id="4" name="Footer Placeholder 3">
            <a:extLst>
              <a:ext uri="{FF2B5EF4-FFF2-40B4-BE49-F238E27FC236}">
                <a16:creationId xmlns:a16="http://schemas.microsoft.com/office/drawing/2014/main" id="{DF61BB24-84C3-4B45-A38F-D48380779618}"/>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D13D1082-A371-4F49-933E-76F5EFFA3E5F}"/>
              </a:ext>
            </a:extLst>
          </p:cNvPr>
          <p:cNvSpPr>
            <a:spLocks noGrp="1"/>
          </p:cNvSpPr>
          <p:nvPr>
            <p:ph type="sldNum" sz="quarter" idx="12"/>
          </p:nvPr>
        </p:nvSpPr>
        <p:spPr/>
        <p:txBody>
          <a:bodyPr/>
          <a:lstStyle/>
          <a:p>
            <a:fld id="{3A98EE3D-8CD1-4C3F-BD1C-C98C9596463C}" type="slidenum">
              <a:rPr lang="en-US" sz="1200" b="1" smtClean="0">
                <a:latin typeface="Trebuchet MS" panose="020B0603020202020204" pitchFamily="34" charset="0"/>
              </a:rPr>
              <a:t>21</a:t>
            </a:fld>
            <a:endParaRPr lang="en-US" sz="1200" b="1" dirty="0">
              <a:latin typeface="Trebuchet MS" panose="020B0603020202020204" pitchFamily="34" charset="0"/>
            </a:endParaRPr>
          </a:p>
        </p:txBody>
      </p:sp>
    </p:spTree>
    <p:extLst>
      <p:ext uri="{BB962C8B-B14F-4D97-AF65-F5344CB8AC3E}">
        <p14:creationId xmlns:p14="http://schemas.microsoft.com/office/powerpoint/2010/main" val="1215689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72BFFA-7CD0-4676-9194-A72B5F52B9CF}"/>
              </a:ext>
            </a:extLst>
          </p:cNvPr>
          <p:cNvSpPr>
            <a:spLocks noGrp="1"/>
          </p:cNvSpPr>
          <p:nvPr>
            <p:ph type="title"/>
          </p:nvPr>
        </p:nvSpPr>
        <p:spPr/>
        <p:txBody>
          <a:bodyPr anchor="ctr">
            <a:normAutofit/>
          </a:bodyPr>
          <a:lstStyle/>
          <a:p>
            <a:pPr marL="571500" indent="-571500">
              <a:buFont typeface="Arial" panose="020B0604020202020204" pitchFamily="34" charset="0"/>
              <a:buChar char="•"/>
            </a:pPr>
            <a:r>
              <a:rPr lang="en-US" sz="4000" b="1" dirty="0">
                <a:latin typeface="Trebuchet MS" panose="020B0603020202020204" pitchFamily="34" charset="0"/>
              </a:rPr>
              <a:t>Future Work </a:t>
            </a:r>
          </a:p>
        </p:txBody>
      </p:sp>
      <p:sp>
        <p:nvSpPr>
          <p:cNvPr id="3" name="Content Placeholder 2">
            <a:extLst>
              <a:ext uri="{FF2B5EF4-FFF2-40B4-BE49-F238E27FC236}">
                <a16:creationId xmlns:a16="http://schemas.microsoft.com/office/drawing/2014/main" id="{C3B2CC9B-34B7-41ED-9739-B78C92DBCC30}"/>
              </a:ext>
            </a:extLst>
          </p:cNvPr>
          <p:cNvSpPr>
            <a:spLocks noGrp="1"/>
          </p:cNvSpPr>
          <p:nvPr>
            <p:ph idx="1"/>
          </p:nvPr>
        </p:nvSpPr>
        <p:spPr/>
        <p:txBody>
          <a:bodyPr anchor="ctr"/>
          <a:lstStyle/>
          <a:p>
            <a:pPr>
              <a:buFont typeface="Wingdings" panose="05000000000000000000" pitchFamily="2" charset="2"/>
              <a:buChar char="v"/>
            </a:pPr>
            <a:r>
              <a:rPr lang="en-US" sz="1800" b="1" dirty="0">
                <a:latin typeface="Trebuchet MS" panose="020B0603020202020204" pitchFamily="34" charset="0"/>
              </a:rPr>
              <a:t> Including other important details in e-mail generated response along with confidence     score</a:t>
            </a:r>
          </a:p>
          <a:p>
            <a:pPr>
              <a:buFont typeface="Wingdings" panose="05000000000000000000" pitchFamily="2" charset="2"/>
              <a:buChar char="v"/>
            </a:pPr>
            <a:r>
              <a:rPr lang="en-US" sz="1800" b="1" dirty="0">
                <a:latin typeface="Trebuchet MS" panose="020B0603020202020204" pitchFamily="34" charset="0"/>
              </a:rPr>
              <a:t> Minimizing false predictions while detecting accidents</a:t>
            </a:r>
          </a:p>
          <a:p>
            <a:pPr>
              <a:buFont typeface="Wingdings" panose="05000000000000000000" pitchFamily="2" charset="2"/>
              <a:buChar char="v"/>
            </a:pPr>
            <a:r>
              <a:rPr lang="en-US" sz="1800" b="1" dirty="0">
                <a:latin typeface="Trebuchet MS" panose="020B0603020202020204" pitchFamily="34" charset="0"/>
              </a:rPr>
              <a:t> Improving accuracy of the model during evenings &amp; nights &amp; detecting accidents in  traffic</a:t>
            </a:r>
          </a:p>
          <a:p>
            <a:pPr>
              <a:buFont typeface="Wingdings" panose="05000000000000000000" pitchFamily="2" charset="2"/>
              <a:buChar char="v"/>
            </a:pPr>
            <a:r>
              <a:rPr lang="en-US" sz="1800" b="1" dirty="0">
                <a:latin typeface="Trebuchet MS" panose="020B0603020202020204" pitchFamily="34" charset="0"/>
              </a:rPr>
              <a:t> Developing more efficient and effective response system</a:t>
            </a:r>
          </a:p>
          <a:p>
            <a:pPr>
              <a:buFont typeface="Wingdings" panose="05000000000000000000" pitchFamily="2" charset="2"/>
              <a:buChar char="v"/>
            </a:pPr>
            <a:endParaRPr lang="en-US" b="1" dirty="0">
              <a:latin typeface="Trebuchet MS" panose="020B0603020202020204" pitchFamily="34" charset="0"/>
            </a:endParaRPr>
          </a:p>
        </p:txBody>
      </p:sp>
      <p:sp>
        <p:nvSpPr>
          <p:cNvPr id="4" name="Footer Placeholder 3">
            <a:extLst>
              <a:ext uri="{FF2B5EF4-FFF2-40B4-BE49-F238E27FC236}">
                <a16:creationId xmlns:a16="http://schemas.microsoft.com/office/drawing/2014/main" id="{978BC6EC-4A83-4B0C-BF66-F70ACCDC233D}"/>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C9B0B03D-6CA2-4E31-9CD8-F7C1696BF78B}"/>
              </a:ext>
            </a:extLst>
          </p:cNvPr>
          <p:cNvSpPr>
            <a:spLocks noGrp="1"/>
          </p:cNvSpPr>
          <p:nvPr>
            <p:ph type="sldNum" sz="quarter" idx="12"/>
          </p:nvPr>
        </p:nvSpPr>
        <p:spPr/>
        <p:txBody>
          <a:bodyPr/>
          <a:lstStyle/>
          <a:p>
            <a:fld id="{3A98EE3D-8CD1-4C3F-BD1C-C98C9596463C}" type="slidenum">
              <a:rPr lang="en-US" sz="1200" b="1" smtClean="0">
                <a:latin typeface="Trebuchet MS" panose="020B0603020202020204" pitchFamily="34" charset="0"/>
              </a:rPr>
              <a:t>22</a:t>
            </a:fld>
            <a:endParaRPr lang="en-US" sz="1200" b="1" dirty="0">
              <a:latin typeface="Trebuchet MS" panose="020B0603020202020204" pitchFamily="34" charset="0"/>
            </a:endParaRPr>
          </a:p>
        </p:txBody>
      </p:sp>
    </p:spTree>
    <p:extLst>
      <p:ext uri="{BB962C8B-B14F-4D97-AF65-F5344CB8AC3E}">
        <p14:creationId xmlns:p14="http://schemas.microsoft.com/office/powerpoint/2010/main" val="21779564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4CD454-559E-41EA-BEA7-A0D1C222495F}"/>
              </a:ext>
            </a:extLst>
          </p:cNvPr>
          <p:cNvSpPr>
            <a:spLocks noGrp="1"/>
          </p:cNvSpPr>
          <p:nvPr>
            <p:ph type="title"/>
          </p:nvPr>
        </p:nvSpPr>
        <p:spPr/>
        <p:txBody>
          <a:bodyPr anchor="ctr">
            <a:normAutofit/>
          </a:bodyPr>
          <a:lstStyle/>
          <a:p>
            <a:pPr marL="685800" indent="-685800">
              <a:buFont typeface="Arial" panose="020B0604020202020204" pitchFamily="34" charset="0"/>
              <a:buChar char="•"/>
            </a:pPr>
            <a:r>
              <a:rPr lang="en-US" sz="4000" b="1" dirty="0">
                <a:latin typeface="Trebuchet MS" panose="020B0603020202020204" pitchFamily="34" charset="0"/>
              </a:rPr>
              <a:t>References</a:t>
            </a:r>
          </a:p>
        </p:txBody>
      </p:sp>
      <p:sp>
        <p:nvSpPr>
          <p:cNvPr id="3" name="Content Placeholder 2">
            <a:extLst>
              <a:ext uri="{FF2B5EF4-FFF2-40B4-BE49-F238E27FC236}">
                <a16:creationId xmlns:a16="http://schemas.microsoft.com/office/drawing/2014/main" id="{E1937952-99BD-4116-907E-F75EB0DB47F9}"/>
              </a:ext>
            </a:extLst>
          </p:cNvPr>
          <p:cNvSpPr>
            <a:spLocks noGrp="1"/>
          </p:cNvSpPr>
          <p:nvPr>
            <p:ph idx="1"/>
          </p:nvPr>
        </p:nvSpPr>
        <p:spPr>
          <a:xfrm>
            <a:off x="1097280" y="2076266"/>
            <a:ext cx="10058400" cy="4031666"/>
          </a:xfrm>
        </p:spPr>
        <p:txBody>
          <a:bodyPr>
            <a:noAutofit/>
          </a:bodyPr>
          <a:lstStyle/>
          <a:p>
            <a:pPr algn="just"/>
            <a:r>
              <a:rPr lang="en-US" sz="1200" b="1" i="0" strike="noStrike" dirty="0">
                <a:solidFill>
                  <a:schemeClr val="tx1"/>
                </a:solidFill>
                <a:latin typeface="Trebuchet MS" panose="020B0603020202020204" pitchFamily="34" charset="0"/>
              </a:rPr>
              <a:t>[1]  Source: news18.com</a:t>
            </a:r>
          </a:p>
          <a:p>
            <a:pPr lvl="1" algn="just"/>
            <a:r>
              <a:rPr lang="en-US" sz="1200" b="1" i="0" strike="noStrike" dirty="0">
                <a:solidFill>
                  <a:schemeClr val="tx1"/>
                </a:solidFill>
                <a:latin typeface="Trebuchet MS" panose="020B0603020202020204" pitchFamily="34" charset="0"/>
              </a:rPr>
              <a:t>Available at: </a:t>
            </a:r>
            <a:r>
              <a:rPr lang="en-US" sz="1200" b="1" i="0" strike="noStrike" dirty="0">
                <a:solidFill>
                  <a:schemeClr val="tx1"/>
                </a:solidFill>
                <a:latin typeface="Trebuchet MS" panose="020B0603020202020204" pitchFamily="34" charset="0"/>
                <a:hlinkClick r:id="rId2"/>
              </a:rPr>
              <a:t>https://bit.ly/2NsHljc</a:t>
            </a:r>
            <a:endParaRPr lang="en-US" sz="1200" b="1" i="0" strike="noStrike" dirty="0">
              <a:solidFill>
                <a:schemeClr val="tx1"/>
              </a:solidFill>
              <a:latin typeface="Trebuchet MS" panose="020B0603020202020204" pitchFamily="34" charset="0"/>
            </a:endParaRPr>
          </a:p>
          <a:p>
            <a:pPr algn="just"/>
            <a:r>
              <a:rPr lang="en-US" sz="1200" b="1" i="0" strike="noStrike" dirty="0">
                <a:solidFill>
                  <a:schemeClr val="tx1"/>
                </a:solidFill>
                <a:latin typeface="Trebuchet MS" panose="020B0603020202020204" pitchFamily="34" charset="0"/>
              </a:rPr>
              <a:t>[2] D. Tian, C. Zhang, X. Duan and X. Wang, "An Automatic Car Accident Detection Method Based on Cooperative Vehicle Infrastructure Systems," in IEEE Access, vol. 7, pp. 127453-127463, 2019, doi: 10.1109/ACCESS.2019.2939532 </a:t>
            </a:r>
            <a:endParaRPr lang="en-US" sz="1200" b="1" dirty="0">
              <a:solidFill>
                <a:schemeClr val="tx1"/>
              </a:solidFill>
              <a:latin typeface="Trebuchet MS" panose="020B0603020202020204" pitchFamily="34" charset="0"/>
            </a:endParaRPr>
          </a:p>
          <a:p>
            <a:pPr lvl="1" algn="just"/>
            <a:r>
              <a:rPr lang="en-US" sz="1200" b="1" i="0" strike="noStrike" dirty="0">
                <a:solidFill>
                  <a:schemeClr val="tx1"/>
                </a:solidFill>
                <a:latin typeface="Trebuchet MS" panose="020B0603020202020204" pitchFamily="34" charset="0"/>
              </a:rPr>
              <a:t>Available at: </a:t>
            </a:r>
            <a:r>
              <a:rPr lang="en-US" sz="1200" b="1" i="0" strike="noStrike" dirty="0">
                <a:solidFill>
                  <a:schemeClr val="tx1"/>
                </a:solidFill>
                <a:latin typeface="Trebuchet MS" panose="020B0603020202020204" pitchFamily="34" charset="0"/>
                <a:hlinkClick r:id="rId3"/>
              </a:rPr>
              <a:t>https://ieeexplore.ieee.org/abstract/document/8832160</a:t>
            </a:r>
            <a:endParaRPr lang="en-US" sz="1200" b="1" i="0" strike="noStrike" dirty="0">
              <a:solidFill>
                <a:schemeClr val="tx1"/>
              </a:solidFill>
              <a:latin typeface="Trebuchet MS" panose="020B0603020202020204" pitchFamily="34" charset="0"/>
            </a:endParaRPr>
          </a:p>
          <a:p>
            <a:pPr algn="just"/>
            <a:r>
              <a:rPr lang="en-US" sz="1200" b="1" i="0" strike="noStrike" dirty="0">
                <a:solidFill>
                  <a:schemeClr val="tx1"/>
                </a:solidFill>
                <a:latin typeface="Trebuchet MS" panose="020B0603020202020204" pitchFamily="34" charset="0"/>
              </a:rPr>
              <a:t>[3] :Chen Wang,Yulu Dai,Wei Zhou and Yifei Geng”A Vision-Based Video Crash Detection Framework for Mixed       Traffic Flow Environment Considering Low-Visibility Condition”, Journal of Advanced Transportation, vol. 2020, Article ID 9194028, Jan., 2020.</a:t>
            </a:r>
          </a:p>
          <a:p>
            <a:pPr lvl="1" algn="just"/>
            <a:r>
              <a:rPr lang="en-US" sz="1200" b="1" i="0" strike="noStrike" dirty="0">
                <a:solidFill>
                  <a:schemeClr val="tx1"/>
                </a:solidFill>
                <a:latin typeface="Trebuchet MS" panose="020B0603020202020204" pitchFamily="34" charset="0"/>
              </a:rPr>
              <a:t>Available at: </a:t>
            </a:r>
            <a:r>
              <a:rPr lang="en-US" sz="1200" b="1" i="0" strike="noStrike" dirty="0">
                <a:solidFill>
                  <a:schemeClr val="tx1"/>
                </a:solidFill>
                <a:latin typeface="Trebuchet MS" panose="020B0603020202020204" pitchFamily="34" charset="0"/>
                <a:hlinkClick r:id="rId4"/>
              </a:rPr>
              <a:t>https://www.hindawi.com/journals/jat/2020/9194028/</a:t>
            </a:r>
            <a:endParaRPr lang="en-US" sz="1200" b="1" i="0" strike="noStrike" dirty="0">
              <a:solidFill>
                <a:schemeClr val="tx1"/>
              </a:solidFill>
              <a:latin typeface="Trebuchet MS" panose="020B0603020202020204" pitchFamily="34" charset="0"/>
            </a:endParaRPr>
          </a:p>
          <a:p>
            <a:pPr algn="just"/>
            <a:r>
              <a:rPr lang="en-US" sz="1200" b="1" i="0" strike="noStrike" dirty="0">
                <a:solidFill>
                  <a:schemeClr val="tx1"/>
                </a:solidFill>
                <a:latin typeface="Trebuchet MS" panose="020B0603020202020204" pitchFamily="34" charset="0"/>
              </a:rPr>
              <a:t>[</a:t>
            </a:r>
            <a:r>
              <a:rPr lang="en-US" sz="1200" b="1" dirty="0">
                <a:solidFill>
                  <a:schemeClr val="tx1"/>
                </a:solidFill>
                <a:latin typeface="Trebuchet MS" panose="020B0603020202020204" pitchFamily="34" charset="0"/>
              </a:rPr>
              <a:t>4</a:t>
            </a:r>
            <a:r>
              <a:rPr lang="en-US" sz="1200" b="1" i="0" strike="noStrike" dirty="0">
                <a:solidFill>
                  <a:schemeClr val="tx1"/>
                </a:solidFill>
                <a:latin typeface="Trebuchet MS" panose="020B0603020202020204" pitchFamily="34" charset="0"/>
              </a:rPr>
              <a:t>] Huang, Y.-Q.; Zheng, J.-C.; Sun, S.-D.; Yang, C.-F.; Liu, J. Optimized YOLOv3 Algorithm and Its Application in Traffic Flow Detections. Appl. Sci. 2020, 10, 3079.	</a:t>
            </a:r>
          </a:p>
          <a:p>
            <a:pPr lvl="1" algn="just"/>
            <a:r>
              <a:rPr lang="en-US" sz="1200" b="1" i="0" strike="noStrike" dirty="0">
                <a:solidFill>
                  <a:schemeClr val="tx1"/>
                </a:solidFill>
                <a:latin typeface="Trebuchet MS" panose="020B0603020202020204" pitchFamily="34" charset="0"/>
              </a:rPr>
              <a:t>Available at: </a:t>
            </a:r>
            <a:r>
              <a:rPr lang="en-US" sz="1200" b="1" i="0" strike="noStrike" dirty="0">
                <a:solidFill>
                  <a:schemeClr val="tx1"/>
                </a:solidFill>
                <a:latin typeface="Trebuchet MS" panose="020B0603020202020204" pitchFamily="34" charset="0"/>
                <a:hlinkClick r:id="rId5"/>
              </a:rPr>
              <a:t>https://www.mdpi.com/2076-3417/10/9/3079</a:t>
            </a:r>
            <a:endParaRPr lang="en-US" sz="1200" b="1" dirty="0">
              <a:solidFill>
                <a:schemeClr val="tx1"/>
              </a:solidFill>
              <a:latin typeface="Trebuchet MS" panose="020B0603020202020204" pitchFamily="34" charset="0"/>
            </a:endParaRPr>
          </a:p>
          <a:p>
            <a:pPr algn="just"/>
            <a:r>
              <a:rPr lang="en-US" sz="1200" b="1" i="0" u="none" strike="noStrike" baseline="0" dirty="0">
                <a:solidFill>
                  <a:srgbClr val="000000"/>
                </a:solidFill>
                <a:latin typeface="Trebuchet MS" panose="020B0603020202020204" pitchFamily="34" charset="0"/>
              </a:rPr>
              <a:t>[5] The AI Guy. (YouTube) YOLOv3-Cloud-Tutorial,</a:t>
            </a:r>
          </a:p>
          <a:p>
            <a:pPr lvl="1" algn="just"/>
            <a:r>
              <a:rPr lang="en-US" sz="1200" b="1" i="0" u="none" strike="noStrike" baseline="0" dirty="0">
                <a:solidFill>
                  <a:srgbClr val="000000"/>
                </a:solidFill>
                <a:latin typeface="Trebuchet MS" panose="020B0603020202020204" pitchFamily="34" charset="0"/>
              </a:rPr>
              <a:t>Available at (Video): </a:t>
            </a:r>
            <a:r>
              <a:rPr lang="en-US" sz="1200" b="1" i="0" u="none" strike="noStrike" baseline="0" dirty="0">
                <a:solidFill>
                  <a:srgbClr val="006EC1"/>
                </a:solidFill>
                <a:latin typeface="Trebuchet MS" panose="020B0603020202020204" pitchFamily="34" charset="0"/>
                <a:hlinkClick r:id="rId6"/>
              </a:rPr>
              <a:t>https://www.youtube.com/watch?v=10joRJt39Ns</a:t>
            </a:r>
            <a:endParaRPr lang="en-US" sz="1200" b="1" i="0" u="none" strike="noStrike" baseline="0" dirty="0">
              <a:solidFill>
                <a:srgbClr val="000000"/>
              </a:solidFill>
              <a:latin typeface="Trebuchet MS" panose="020B0603020202020204" pitchFamily="34" charset="0"/>
            </a:endParaRPr>
          </a:p>
          <a:p>
            <a:pPr lvl="1" algn="just"/>
            <a:r>
              <a:rPr lang="en-US" sz="1200" b="1" i="0" u="none" strike="noStrike" baseline="0" dirty="0">
                <a:solidFill>
                  <a:srgbClr val="000000"/>
                </a:solidFill>
                <a:latin typeface="Trebuchet MS" panose="020B0603020202020204" pitchFamily="34" charset="0"/>
              </a:rPr>
              <a:t>Available at: </a:t>
            </a:r>
            <a:r>
              <a:rPr lang="en-US" sz="1200" b="1" i="0" u="none" strike="noStrike" baseline="0" dirty="0">
                <a:solidFill>
                  <a:srgbClr val="0000FF"/>
                </a:solidFill>
                <a:latin typeface="Trebuchet MS" panose="020B0603020202020204" pitchFamily="34" charset="0"/>
                <a:hlinkClick r:id="rId7"/>
              </a:rPr>
              <a:t>https://github.com/theAIGuysCode/YOLOv3-Cloud-Tutorial</a:t>
            </a:r>
            <a:endParaRPr lang="en-US" sz="1200" b="1" i="0" strike="noStrike" dirty="0">
              <a:solidFill>
                <a:schemeClr val="tx1"/>
              </a:solidFill>
              <a:latin typeface="Trebuchet MS" panose="020B0603020202020204" pitchFamily="34" charset="0"/>
            </a:endParaRPr>
          </a:p>
          <a:p>
            <a:pPr marL="457200" algn="just" rtl="0">
              <a:spcBef>
                <a:spcPts val="500"/>
              </a:spcBef>
              <a:spcAft>
                <a:spcPts val="0"/>
              </a:spcAft>
            </a:pPr>
            <a:br>
              <a:rPr lang="en-US" sz="1000" b="1" dirty="0"/>
            </a:br>
            <a:endParaRPr lang="en-US" sz="1000" b="1" dirty="0"/>
          </a:p>
        </p:txBody>
      </p:sp>
      <p:sp>
        <p:nvSpPr>
          <p:cNvPr id="4" name="Footer Placeholder 3">
            <a:extLst>
              <a:ext uri="{FF2B5EF4-FFF2-40B4-BE49-F238E27FC236}">
                <a16:creationId xmlns:a16="http://schemas.microsoft.com/office/drawing/2014/main" id="{45B75B0A-6871-40DE-8D7D-65C9C8414576}"/>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E434864-2322-450E-AE90-D22DAE1BEF45}"/>
              </a:ext>
            </a:extLst>
          </p:cNvPr>
          <p:cNvSpPr>
            <a:spLocks noGrp="1"/>
          </p:cNvSpPr>
          <p:nvPr>
            <p:ph type="sldNum" sz="quarter" idx="12"/>
          </p:nvPr>
        </p:nvSpPr>
        <p:spPr/>
        <p:txBody>
          <a:bodyPr/>
          <a:lstStyle/>
          <a:p>
            <a:fld id="{3A98EE3D-8CD1-4C3F-BD1C-C98C9596463C}" type="slidenum">
              <a:rPr lang="en-US" sz="1200" smtClean="0">
                <a:latin typeface="Trebuchet MS" panose="020B0603020202020204" pitchFamily="34" charset="0"/>
              </a:rPr>
              <a:t>23</a:t>
            </a:fld>
            <a:endParaRPr lang="en-US" sz="1400" dirty="0">
              <a:latin typeface="Trebuchet MS" panose="020B0603020202020204" pitchFamily="34" charset="0"/>
            </a:endParaRPr>
          </a:p>
        </p:txBody>
      </p:sp>
    </p:spTree>
    <p:extLst>
      <p:ext uri="{BB962C8B-B14F-4D97-AF65-F5344CB8AC3E}">
        <p14:creationId xmlns:p14="http://schemas.microsoft.com/office/powerpoint/2010/main" val="3925994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4CD454-559E-41EA-BEA7-A0D1C222495F}"/>
              </a:ext>
            </a:extLst>
          </p:cNvPr>
          <p:cNvSpPr>
            <a:spLocks noGrp="1"/>
          </p:cNvSpPr>
          <p:nvPr>
            <p:ph type="title"/>
          </p:nvPr>
        </p:nvSpPr>
        <p:spPr/>
        <p:txBody>
          <a:bodyPr anchor="ctr">
            <a:normAutofit/>
          </a:bodyPr>
          <a:lstStyle/>
          <a:p>
            <a:pPr marL="685800" indent="-685800">
              <a:buFont typeface="Arial" panose="020B0604020202020204" pitchFamily="34" charset="0"/>
              <a:buChar char="•"/>
            </a:pPr>
            <a:r>
              <a:rPr lang="en-US" sz="4000" b="1" dirty="0">
                <a:latin typeface="Trebuchet MS" panose="020B0603020202020204" pitchFamily="34" charset="0"/>
              </a:rPr>
              <a:t>References</a:t>
            </a:r>
          </a:p>
        </p:txBody>
      </p:sp>
      <p:sp>
        <p:nvSpPr>
          <p:cNvPr id="3" name="Content Placeholder 2">
            <a:extLst>
              <a:ext uri="{FF2B5EF4-FFF2-40B4-BE49-F238E27FC236}">
                <a16:creationId xmlns:a16="http://schemas.microsoft.com/office/drawing/2014/main" id="{E1937952-99BD-4116-907E-F75EB0DB47F9}"/>
              </a:ext>
            </a:extLst>
          </p:cNvPr>
          <p:cNvSpPr>
            <a:spLocks noGrp="1"/>
          </p:cNvSpPr>
          <p:nvPr>
            <p:ph idx="1"/>
          </p:nvPr>
        </p:nvSpPr>
        <p:spPr>
          <a:xfrm>
            <a:off x="1097280" y="2076266"/>
            <a:ext cx="10058400" cy="4238270"/>
          </a:xfrm>
        </p:spPr>
        <p:txBody>
          <a:bodyPr>
            <a:noAutofit/>
          </a:bodyPr>
          <a:lstStyle/>
          <a:p>
            <a:pPr algn="just"/>
            <a:r>
              <a:rPr lang="en-US" sz="1200" b="1" dirty="0">
                <a:latin typeface="Trebuchet MS" panose="020B0603020202020204" pitchFamily="34" charset="0"/>
              </a:rPr>
              <a:t>[6] Joseph Redmon and Santosh Kumar Divvala and Ross B. Girshick and Ali Farhadi (2015). You Only Look Once: Unified, Real-Time Object DetectionCoRR, abs/1506.02640.</a:t>
            </a:r>
          </a:p>
          <a:p>
            <a:pPr lvl="1" algn="just"/>
            <a:r>
              <a:rPr lang="en-US" sz="1200" b="1" dirty="0">
                <a:latin typeface="Trebuchet MS" panose="020B0603020202020204" pitchFamily="34" charset="0"/>
              </a:rPr>
              <a:t>Available at: </a:t>
            </a:r>
            <a:r>
              <a:rPr lang="en-US" sz="1200" b="1" dirty="0">
                <a:latin typeface="Trebuchet MS" panose="020B0603020202020204" pitchFamily="34" charset="0"/>
                <a:hlinkClick r:id="rId2"/>
              </a:rPr>
              <a:t>https://arxiv.org/abs/1506.02640</a:t>
            </a:r>
            <a:endParaRPr lang="en-US" sz="1200" b="1" dirty="0">
              <a:latin typeface="Trebuchet MS" panose="020B0603020202020204" pitchFamily="34" charset="0"/>
            </a:endParaRPr>
          </a:p>
          <a:p>
            <a:pPr algn="just"/>
            <a:r>
              <a:rPr lang="en-US" sz="1200" b="1" dirty="0">
                <a:latin typeface="Trebuchet MS" panose="020B0603020202020204" pitchFamily="34" charset="0"/>
              </a:rPr>
              <a:t>[7] Pranali Satalgaonkar "Car-Accident-Detection-Using-Faster-RCNN", </a:t>
            </a:r>
          </a:p>
          <a:p>
            <a:pPr lvl="1" algn="just"/>
            <a:r>
              <a:rPr lang="en-US" sz="1200" b="1" dirty="0">
                <a:latin typeface="Trebuchet MS" panose="020B0603020202020204" pitchFamily="34" charset="0"/>
              </a:rPr>
              <a:t>Available at: </a:t>
            </a:r>
            <a:r>
              <a:rPr lang="en-US" sz="1200" b="1" dirty="0">
                <a:latin typeface="Trebuchet MS" panose="020B0603020202020204" pitchFamily="34" charset="0"/>
                <a:hlinkClick r:id="rId3"/>
              </a:rPr>
              <a:t>https://github.com/PranaliSatalgaonkar/Car-Accident-Detection-Using-Faster-RCNN</a:t>
            </a:r>
            <a:endParaRPr lang="en-US" sz="1200" b="1" dirty="0">
              <a:latin typeface="Trebuchet MS" panose="020B0603020202020204" pitchFamily="34" charset="0"/>
            </a:endParaRPr>
          </a:p>
          <a:p>
            <a:pPr algn="just"/>
            <a:r>
              <a:rPr lang="en-US" sz="1200" b="1" dirty="0">
                <a:latin typeface="Trebuchet MS" panose="020B0603020202020204" pitchFamily="34" charset="0"/>
              </a:rPr>
              <a:t>[8] TensorFlow 2 Detection Model Zoo</a:t>
            </a:r>
          </a:p>
          <a:p>
            <a:pPr lvl="1" algn="just"/>
            <a:r>
              <a:rPr lang="en-US" sz="1200" b="1" dirty="0">
                <a:latin typeface="Trebuchet MS" panose="020B0603020202020204" pitchFamily="34" charset="0"/>
              </a:rPr>
              <a:t>Available at : </a:t>
            </a:r>
            <a:r>
              <a:rPr lang="en-US" sz="1200" b="1" dirty="0">
                <a:latin typeface="Trebuchet MS" panose="020B0603020202020204" pitchFamily="34" charset="0"/>
                <a:hlinkClick r:id="rId4"/>
              </a:rPr>
              <a:t>https://github.com/tensorflow/models/blob/master/research/object_detection/g3doc/tf2_detection_zoo.md</a:t>
            </a:r>
            <a:endParaRPr lang="en-US" sz="1200" b="1" dirty="0">
              <a:latin typeface="Trebuchet MS" panose="020B0603020202020204" pitchFamily="34" charset="0"/>
            </a:endParaRPr>
          </a:p>
          <a:p>
            <a:pPr algn="just"/>
            <a:r>
              <a:rPr lang="en-US" sz="1200" b="1" dirty="0">
                <a:latin typeface="Trebuchet MS" panose="020B0603020202020204" pitchFamily="34" charset="0"/>
              </a:rPr>
              <a:t>[9] Training-a-Custom-TensorFlow-2.X-Object-Detector by Armaan </a:t>
            </a:r>
            <a:r>
              <a:rPr lang="en-US" sz="1200" b="1" dirty="0" err="1">
                <a:latin typeface="Trebuchet MS" panose="020B0603020202020204" pitchFamily="34" charset="0"/>
              </a:rPr>
              <a:t>Priyadarshan</a:t>
            </a:r>
            <a:endParaRPr lang="en-US" sz="1200" b="1" dirty="0">
              <a:latin typeface="Trebuchet MS" panose="020B0603020202020204" pitchFamily="34" charset="0"/>
            </a:endParaRPr>
          </a:p>
          <a:p>
            <a:pPr lvl="1" algn="just"/>
            <a:r>
              <a:rPr lang="en-US" sz="1200" b="1" dirty="0">
                <a:latin typeface="Trebuchet MS" panose="020B0603020202020204" pitchFamily="34" charset="0"/>
              </a:rPr>
              <a:t>Available at : </a:t>
            </a:r>
            <a:r>
              <a:rPr lang="en-US" sz="1200" b="1" dirty="0">
                <a:latin typeface="Trebuchet MS" panose="020B0603020202020204" pitchFamily="34" charset="0"/>
                <a:hlinkClick r:id="rId5"/>
              </a:rPr>
              <a:t>https://github.com/armaanpriyadarshan/Training-a-Custom-TensorFlow-2.X-Object-Detector</a:t>
            </a:r>
            <a:endParaRPr lang="en-US" sz="1200" b="1" dirty="0">
              <a:latin typeface="Trebuchet MS" panose="020B0603020202020204" pitchFamily="34" charset="0"/>
            </a:endParaRPr>
          </a:p>
          <a:p>
            <a:pPr algn="just"/>
            <a:r>
              <a:rPr lang="en-US" sz="1200" b="1" dirty="0">
                <a:latin typeface="Trebuchet MS" panose="020B0603020202020204" pitchFamily="34" charset="0"/>
              </a:rPr>
              <a:t>[10] Object Detection API using YOLO and FLASK by </a:t>
            </a:r>
            <a:r>
              <a:rPr lang="en-US" sz="1200" b="1" dirty="0" err="1">
                <a:latin typeface="Trebuchet MS" panose="020B0603020202020204" pitchFamily="34" charset="0"/>
              </a:rPr>
              <a:t>Asmit</a:t>
            </a:r>
            <a:r>
              <a:rPr lang="en-US" sz="1200" b="1" dirty="0">
                <a:latin typeface="Trebuchet MS" panose="020B0603020202020204" pitchFamily="34" charset="0"/>
              </a:rPr>
              <a:t> Vimal</a:t>
            </a:r>
          </a:p>
          <a:p>
            <a:pPr algn="just"/>
            <a:r>
              <a:rPr lang="en-US" sz="1200" b="1" dirty="0">
                <a:latin typeface="Trebuchet MS" panose="020B0603020202020204" pitchFamily="34" charset="0"/>
              </a:rPr>
              <a:t>Available at : </a:t>
            </a:r>
            <a:r>
              <a:rPr lang="en-US" sz="1200" b="1" dirty="0">
                <a:latin typeface="Trebuchet MS" panose="020B0603020202020204" pitchFamily="34" charset="0"/>
                <a:hlinkClick r:id="rId6"/>
              </a:rPr>
              <a:t>https://github.com/ViAsmit/Object-Detection-YOLO </a:t>
            </a:r>
            <a:endParaRPr lang="en-US" sz="1200" b="1" dirty="0">
              <a:latin typeface="Trebuchet MS" panose="020B0603020202020204" pitchFamily="34" charset="0"/>
            </a:endParaRPr>
          </a:p>
          <a:p>
            <a:pPr algn="just"/>
            <a:r>
              <a:rPr lang="en-US" sz="1200" b="1" i="0" u="none" strike="noStrike" baseline="0" dirty="0">
                <a:latin typeface="Trebuchet MS" panose="020B0603020202020204" pitchFamily="34" charset="0"/>
              </a:rPr>
              <a:t>[11] </a:t>
            </a:r>
            <a:r>
              <a:rPr lang="en-US" sz="1200" b="1" i="0" u="none" strike="noStrike" baseline="0" dirty="0" err="1">
                <a:latin typeface="Trebuchet MS" panose="020B0603020202020204" pitchFamily="34" charset="0"/>
              </a:rPr>
              <a:t>Diegoinacio</a:t>
            </a:r>
            <a:r>
              <a:rPr lang="en-US" sz="1200" b="1" i="0" u="none" strike="noStrike" baseline="0" dirty="0">
                <a:latin typeface="Trebuchet MS" panose="020B0603020202020204" pitchFamily="34" charset="0"/>
              </a:rPr>
              <a:t>, object-detection-flask-OpenCV,</a:t>
            </a:r>
          </a:p>
          <a:p>
            <a:pPr lvl="1" algn="just"/>
            <a:r>
              <a:rPr lang="en-US" sz="1200" b="1" i="0" u="none" strike="noStrike" baseline="0" dirty="0">
                <a:latin typeface="Trebuchet MS" panose="020B0603020202020204" pitchFamily="34" charset="0"/>
              </a:rPr>
              <a:t>Available at: </a:t>
            </a:r>
            <a:r>
              <a:rPr lang="en-US" sz="1200" b="1" i="0" u="none" strike="noStrike" baseline="0" dirty="0">
                <a:latin typeface="Trebuchet MS" panose="020B0603020202020204" pitchFamily="34" charset="0"/>
                <a:hlinkClick r:id="rId7"/>
              </a:rPr>
              <a:t>https://github.com/diegoinacio/object-detection-flask-opencv</a:t>
            </a:r>
            <a:endParaRPr lang="en-US" sz="1200" b="1" dirty="0">
              <a:latin typeface="Trebuchet MS" panose="020B0603020202020204" pitchFamily="34" charset="0"/>
            </a:endParaRPr>
          </a:p>
          <a:p>
            <a:pPr marL="201168" lvl="1" indent="0">
              <a:buNone/>
            </a:pPr>
            <a:endParaRPr lang="en-US" sz="1200" b="1" dirty="0">
              <a:latin typeface="Trebuchet MS" panose="020B0603020202020204" pitchFamily="34" charset="0"/>
            </a:endParaRPr>
          </a:p>
          <a:p>
            <a:endParaRPr lang="en-US" sz="1000" b="1" dirty="0"/>
          </a:p>
        </p:txBody>
      </p:sp>
      <p:sp>
        <p:nvSpPr>
          <p:cNvPr id="4" name="Footer Placeholder 3">
            <a:extLst>
              <a:ext uri="{FF2B5EF4-FFF2-40B4-BE49-F238E27FC236}">
                <a16:creationId xmlns:a16="http://schemas.microsoft.com/office/drawing/2014/main" id="{45B75B0A-6871-40DE-8D7D-65C9C8414576}"/>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E434864-2322-450E-AE90-D22DAE1BEF45}"/>
              </a:ext>
            </a:extLst>
          </p:cNvPr>
          <p:cNvSpPr>
            <a:spLocks noGrp="1"/>
          </p:cNvSpPr>
          <p:nvPr>
            <p:ph type="sldNum" sz="quarter" idx="12"/>
          </p:nvPr>
        </p:nvSpPr>
        <p:spPr/>
        <p:txBody>
          <a:bodyPr/>
          <a:lstStyle/>
          <a:p>
            <a:fld id="{3A98EE3D-8CD1-4C3F-BD1C-C98C9596463C}" type="slidenum">
              <a:rPr lang="en-US" sz="1400" smtClean="0"/>
              <a:t>24</a:t>
            </a:fld>
            <a:endParaRPr lang="en-US" sz="1400" dirty="0"/>
          </a:p>
        </p:txBody>
      </p:sp>
    </p:spTree>
    <p:extLst>
      <p:ext uri="{BB962C8B-B14F-4D97-AF65-F5344CB8AC3E}">
        <p14:creationId xmlns:p14="http://schemas.microsoft.com/office/powerpoint/2010/main" val="31134234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2096CF7-E375-48C4-B747-72124A2FD504}"/>
              </a:ext>
            </a:extLst>
          </p:cNvPr>
          <p:cNvSpPr>
            <a:spLocks noGrp="1"/>
          </p:cNvSpPr>
          <p:nvPr>
            <p:ph type="title"/>
          </p:nvPr>
        </p:nvSpPr>
        <p:spPr/>
        <p:txBody>
          <a:bodyPr>
            <a:normAutofit/>
          </a:bodyPr>
          <a:lstStyle/>
          <a:p>
            <a:pPr marL="1143000" indent="-1143000">
              <a:buFont typeface="Arial" panose="020B0604020202020204" pitchFamily="34" charset="0"/>
              <a:buChar char="•"/>
            </a:pPr>
            <a:r>
              <a:rPr lang="en-US" b="1" dirty="0">
                <a:solidFill>
                  <a:schemeClr val="bg1"/>
                </a:solidFill>
                <a:latin typeface="Trebuchet MS" panose="020B0603020202020204" pitchFamily="34" charset="0"/>
              </a:rPr>
              <a:t>Thank You !!</a:t>
            </a:r>
          </a:p>
        </p:txBody>
      </p:sp>
      <p:sp>
        <p:nvSpPr>
          <p:cNvPr id="4" name="Footer Placeholder 3">
            <a:extLst>
              <a:ext uri="{FF2B5EF4-FFF2-40B4-BE49-F238E27FC236}">
                <a16:creationId xmlns:a16="http://schemas.microsoft.com/office/drawing/2014/main" id="{DE589323-694A-421E-99C9-895D55D96680}"/>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6095F337-ED39-48FA-987C-61B0AEE9D8C3}"/>
              </a:ext>
            </a:extLst>
          </p:cNvPr>
          <p:cNvSpPr>
            <a:spLocks noGrp="1"/>
          </p:cNvSpPr>
          <p:nvPr>
            <p:ph type="sldNum" sz="quarter" idx="12"/>
          </p:nvPr>
        </p:nvSpPr>
        <p:spPr/>
        <p:txBody>
          <a:bodyPr/>
          <a:lstStyle/>
          <a:p>
            <a:fld id="{3A98EE3D-8CD1-4C3F-BD1C-C98C9596463C}" type="slidenum">
              <a:rPr lang="en-US" sz="1200" b="1" smtClean="0">
                <a:latin typeface="Trebuchet MS" panose="020B0603020202020204" pitchFamily="34" charset="0"/>
              </a:rPr>
              <a:t>25</a:t>
            </a:fld>
            <a:endParaRPr lang="en-US" sz="1200" b="1" dirty="0">
              <a:latin typeface="Trebuchet MS" panose="020B0603020202020204" pitchFamily="34" charset="0"/>
            </a:endParaRPr>
          </a:p>
        </p:txBody>
      </p:sp>
    </p:spTree>
    <p:extLst>
      <p:ext uri="{BB962C8B-B14F-4D97-AF65-F5344CB8AC3E}">
        <p14:creationId xmlns:p14="http://schemas.microsoft.com/office/powerpoint/2010/main" val="38496567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F8CBEA-E834-44B2-ABA0-764D129DA65E}"/>
              </a:ext>
            </a:extLst>
          </p:cNvPr>
          <p:cNvSpPr>
            <a:spLocks noGrp="1"/>
          </p:cNvSpPr>
          <p:nvPr>
            <p:ph type="title"/>
          </p:nvPr>
        </p:nvSpPr>
        <p:spPr/>
        <p:txBody>
          <a:bodyPr anchor="ctr">
            <a:normAutofit/>
          </a:bodyPr>
          <a:lstStyle/>
          <a:p>
            <a:pPr marL="685800" indent="-685800">
              <a:buFont typeface="Arial" panose="020B0604020202020204" pitchFamily="34" charset="0"/>
              <a:buChar char="•"/>
            </a:pPr>
            <a:r>
              <a:rPr lang="en-US" sz="4000" b="1" dirty="0">
                <a:latin typeface="Trebuchet MS" panose="020B0603020202020204" pitchFamily="34" charset="0"/>
              </a:rPr>
              <a:t>Proposed System</a:t>
            </a:r>
          </a:p>
        </p:txBody>
      </p:sp>
      <p:sp>
        <p:nvSpPr>
          <p:cNvPr id="4" name="Footer Placeholder 3">
            <a:extLst>
              <a:ext uri="{FF2B5EF4-FFF2-40B4-BE49-F238E27FC236}">
                <a16:creationId xmlns:a16="http://schemas.microsoft.com/office/drawing/2014/main" id="{B8DA8AB2-9869-4482-BFCC-7D6D23ED9597}"/>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EA95E03A-DB81-4E12-9767-D8A1B42B304E}"/>
              </a:ext>
            </a:extLst>
          </p:cNvPr>
          <p:cNvSpPr>
            <a:spLocks noGrp="1"/>
          </p:cNvSpPr>
          <p:nvPr>
            <p:ph type="sldNum" sz="quarter" idx="12"/>
          </p:nvPr>
        </p:nvSpPr>
        <p:spPr/>
        <p:txBody>
          <a:bodyPr/>
          <a:lstStyle/>
          <a:p>
            <a:fld id="{3A98EE3D-8CD1-4C3F-BD1C-C98C9596463C}" type="slidenum">
              <a:rPr lang="en-US" sz="1200" smtClean="0">
                <a:latin typeface="Trebuchet MS" panose="020B0603020202020204" pitchFamily="34" charset="0"/>
              </a:rPr>
              <a:t>3</a:t>
            </a:fld>
            <a:endParaRPr lang="en-US" sz="1200" dirty="0">
              <a:latin typeface="Trebuchet MS" panose="020B0603020202020204" pitchFamily="34" charset="0"/>
            </a:endParaRPr>
          </a:p>
        </p:txBody>
      </p:sp>
      <p:pic>
        <p:nvPicPr>
          <p:cNvPr id="7" name="Picture 6">
            <a:extLst>
              <a:ext uri="{FF2B5EF4-FFF2-40B4-BE49-F238E27FC236}">
                <a16:creationId xmlns:a16="http://schemas.microsoft.com/office/drawing/2014/main" id="{52C76FB5-10FA-41E6-9018-7B939CA62F71}"/>
              </a:ext>
            </a:extLst>
          </p:cNvPr>
          <p:cNvPicPr>
            <a:picLocks noChangeAspect="1"/>
          </p:cNvPicPr>
          <p:nvPr/>
        </p:nvPicPr>
        <p:blipFill>
          <a:blip r:embed="rId2"/>
          <a:stretch>
            <a:fillRect/>
          </a:stretch>
        </p:blipFill>
        <p:spPr>
          <a:xfrm>
            <a:off x="1994854" y="2040948"/>
            <a:ext cx="6746689" cy="3902652"/>
          </a:xfrm>
          <a:prstGeom prst="rect">
            <a:avLst/>
          </a:prstGeom>
          <a:ln w="12700">
            <a:solidFill>
              <a:schemeClr val="tx1"/>
            </a:solidFill>
          </a:ln>
        </p:spPr>
      </p:pic>
      <p:sp>
        <p:nvSpPr>
          <p:cNvPr id="8" name="TextBox 7">
            <a:extLst>
              <a:ext uri="{FF2B5EF4-FFF2-40B4-BE49-F238E27FC236}">
                <a16:creationId xmlns:a16="http://schemas.microsoft.com/office/drawing/2014/main" id="{16FD05DD-B880-4604-904D-031E968AEBED}"/>
              </a:ext>
            </a:extLst>
          </p:cNvPr>
          <p:cNvSpPr txBox="1"/>
          <p:nvPr/>
        </p:nvSpPr>
        <p:spPr>
          <a:xfrm>
            <a:off x="5289025" y="5943690"/>
            <a:ext cx="6094562" cy="276999"/>
          </a:xfrm>
          <a:prstGeom prst="rect">
            <a:avLst/>
          </a:prstGeom>
          <a:noFill/>
        </p:spPr>
        <p:txBody>
          <a:bodyPr wrap="square">
            <a:spAutoFit/>
          </a:bodyPr>
          <a:lstStyle/>
          <a:p>
            <a:pPr rtl="0">
              <a:spcBef>
                <a:spcPts val="0"/>
              </a:spcBef>
              <a:spcAft>
                <a:spcPts val="0"/>
              </a:spcAft>
            </a:pPr>
            <a:r>
              <a:rPr lang="en-US" sz="1200" b="1" i="0" u="none" strike="noStrike" dirty="0">
                <a:solidFill>
                  <a:srgbClr val="000000"/>
                </a:solidFill>
                <a:effectLst/>
                <a:latin typeface="Trebuchet MS" panose="020B0603020202020204" pitchFamily="34" charset="0"/>
              </a:rPr>
              <a:t>[2] </a:t>
            </a:r>
            <a:endParaRPr lang="en-US" sz="1200" b="0" dirty="0">
              <a:effectLst/>
            </a:endParaRPr>
          </a:p>
        </p:txBody>
      </p:sp>
    </p:spTree>
    <p:extLst>
      <p:ext uri="{BB962C8B-B14F-4D97-AF65-F5344CB8AC3E}">
        <p14:creationId xmlns:p14="http://schemas.microsoft.com/office/powerpoint/2010/main" val="15777244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1E9D3A-FF83-4A0D-9B30-5D8F991BD394}"/>
              </a:ext>
            </a:extLst>
          </p:cNvPr>
          <p:cNvSpPr>
            <a:spLocks noGrp="1"/>
          </p:cNvSpPr>
          <p:nvPr>
            <p:ph type="title"/>
          </p:nvPr>
        </p:nvSpPr>
        <p:spPr/>
        <p:txBody>
          <a:bodyPr anchor="ctr">
            <a:normAutofit/>
          </a:bodyPr>
          <a:lstStyle/>
          <a:p>
            <a:pPr marL="685800" indent="-685800">
              <a:buFont typeface="Arial" panose="020B0604020202020204" pitchFamily="34" charset="0"/>
              <a:buChar char="•"/>
            </a:pPr>
            <a:r>
              <a:rPr lang="en-US" sz="4000" b="1" dirty="0">
                <a:latin typeface="Trebuchet MS" panose="020B0603020202020204" pitchFamily="34" charset="0"/>
              </a:rPr>
              <a:t>System-flow Architecture</a:t>
            </a:r>
          </a:p>
        </p:txBody>
      </p:sp>
      <p:sp>
        <p:nvSpPr>
          <p:cNvPr id="4" name="Footer Placeholder 3">
            <a:extLst>
              <a:ext uri="{FF2B5EF4-FFF2-40B4-BE49-F238E27FC236}">
                <a16:creationId xmlns:a16="http://schemas.microsoft.com/office/drawing/2014/main" id="{5493AA81-F0CE-4648-A8DF-8B482265DC78}"/>
              </a:ext>
            </a:extLst>
          </p:cNvPr>
          <p:cNvSpPr>
            <a:spLocks noGrp="1"/>
          </p:cNvSpPr>
          <p:nvPr>
            <p:ph type="ftr" sz="quarter" idx="11"/>
          </p:nvPr>
        </p:nvSpPr>
        <p:spPr/>
        <p:txBody>
          <a:bodyPr/>
          <a:lstStyle/>
          <a:p>
            <a:endParaRPr lang="en-US" sz="1200" dirty="0">
              <a:latin typeface="Trebuchet MS" panose="020B0603020202020204" pitchFamily="34" charset="0"/>
            </a:endParaRPr>
          </a:p>
        </p:txBody>
      </p:sp>
      <p:sp>
        <p:nvSpPr>
          <p:cNvPr id="5" name="Slide Number Placeholder 4">
            <a:extLst>
              <a:ext uri="{FF2B5EF4-FFF2-40B4-BE49-F238E27FC236}">
                <a16:creationId xmlns:a16="http://schemas.microsoft.com/office/drawing/2014/main" id="{2FD4C217-6DDC-43E2-B6E9-07372FC036F9}"/>
              </a:ext>
            </a:extLst>
          </p:cNvPr>
          <p:cNvSpPr>
            <a:spLocks noGrp="1"/>
          </p:cNvSpPr>
          <p:nvPr>
            <p:ph type="sldNum" sz="quarter" idx="12"/>
          </p:nvPr>
        </p:nvSpPr>
        <p:spPr/>
        <p:txBody>
          <a:bodyPr/>
          <a:lstStyle/>
          <a:p>
            <a:fld id="{3A98EE3D-8CD1-4C3F-BD1C-C98C9596463C}" type="slidenum">
              <a:rPr lang="en-US" sz="1200" smtClean="0">
                <a:latin typeface="Trebuchet MS" panose="020B0603020202020204" pitchFamily="34" charset="0"/>
              </a:rPr>
              <a:t>4</a:t>
            </a:fld>
            <a:endParaRPr lang="en-US" sz="1200" dirty="0">
              <a:latin typeface="Trebuchet MS" panose="020B0603020202020204" pitchFamily="34" charset="0"/>
            </a:endParaRPr>
          </a:p>
        </p:txBody>
      </p:sp>
      <p:pic>
        <p:nvPicPr>
          <p:cNvPr id="6" name="Picture 5">
            <a:extLst>
              <a:ext uri="{FF2B5EF4-FFF2-40B4-BE49-F238E27FC236}">
                <a16:creationId xmlns:a16="http://schemas.microsoft.com/office/drawing/2014/main" id="{C8C0C440-EEF9-4A3E-815B-1BE24D803B20}"/>
              </a:ext>
            </a:extLst>
          </p:cNvPr>
          <p:cNvPicPr>
            <a:picLocks noChangeAspect="1"/>
          </p:cNvPicPr>
          <p:nvPr/>
        </p:nvPicPr>
        <p:blipFill>
          <a:blip r:embed="rId2"/>
          <a:stretch>
            <a:fillRect/>
          </a:stretch>
        </p:blipFill>
        <p:spPr>
          <a:xfrm>
            <a:off x="1788920" y="2037039"/>
            <a:ext cx="9204662" cy="4306089"/>
          </a:xfrm>
          <a:prstGeom prst="rect">
            <a:avLst/>
          </a:prstGeom>
          <a:ln w="12700">
            <a:solidFill>
              <a:schemeClr val="tx1"/>
            </a:solidFill>
          </a:ln>
        </p:spPr>
      </p:pic>
    </p:spTree>
    <p:extLst>
      <p:ext uri="{BB962C8B-B14F-4D97-AF65-F5344CB8AC3E}">
        <p14:creationId xmlns:p14="http://schemas.microsoft.com/office/powerpoint/2010/main" val="36255598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809EBE-B99B-4622-AD3B-D2FDE7EF145A}"/>
              </a:ext>
            </a:extLst>
          </p:cNvPr>
          <p:cNvSpPr>
            <a:spLocks noGrp="1"/>
          </p:cNvSpPr>
          <p:nvPr>
            <p:ph type="title"/>
          </p:nvPr>
        </p:nvSpPr>
        <p:spPr>
          <a:xfrm>
            <a:off x="626213" y="2382012"/>
            <a:ext cx="3517567" cy="2093975"/>
          </a:xfrm>
        </p:spPr>
        <p:txBody>
          <a:bodyPr anchor="ctr"/>
          <a:lstStyle/>
          <a:p>
            <a:pPr marL="685800" indent="-685800">
              <a:buFont typeface="Arial" panose="020B0604020202020204" pitchFamily="34" charset="0"/>
              <a:buChar char="•"/>
            </a:pPr>
            <a:r>
              <a:rPr lang="en-US" b="1" dirty="0">
                <a:solidFill>
                  <a:schemeClr val="bg1"/>
                </a:solidFill>
                <a:latin typeface="Trebuchet MS" panose="020B0603020202020204" pitchFamily="34" charset="0"/>
              </a:rPr>
              <a:t>Flow Chart</a:t>
            </a:r>
          </a:p>
        </p:txBody>
      </p:sp>
      <p:sp>
        <p:nvSpPr>
          <p:cNvPr id="5" name="Slide Number Placeholder 4">
            <a:extLst>
              <a:ext uri="{FF2B5EF4-FFF2-40B4-BE49-F238E27FC236}">
                <a16:creationId xmlns:a16="http://schemas.microsoft.com/office/drawing/2014/main" id="{9DB31DFA-98B5-49ED-AF22-A900B83AFBF8}"/>
              </a:ext>
            </a:extLst>
          </p:cNvPr>
          <p:cNvSpPr>
            <a:spLocks noGrp="1"/>
          </p:cNvSpPr>
          <p:nvPr>
            <p:ph type="sldNum" sz="quarter" idx="12"/>
          </p:nvPr>
        </p:nvSpPr>
        <p:spPr/>
        <p:txBody>
          <a:bodyPr/>
          <a:lstStyle/>
          <a:p>
            <a:fld id="{3A98EE3D-8CD1-4C3F-BD1C-C98C9596463C}" type="slidenum">
              <a:rPr lang="en-US" sz="1200" smtClean="0">
                <a:latin typeface="Trebuchet MS" panose="020B0603020202020204" pitchFamily="34" charset="0"/>
              </a:rPr>
              <a:t>5</a:t>
            </a:fld>
            <a:endParaRPr lang="en-US" sz="1200" dirty="0">
              <a:latin typeface="Trebuchet MS" panose="020B0603020202020204" pitchFamily="34" charset="0"/>
            </a:endParaRPr>
          </a:p>
        </p:txBody>
      </p:sp>
      <p:pic>
        <p:nvPicPr>
          <p:cNvPr id="16" name="Picture 15">
            <a:extLst>
              <a:ext uri="{FF2B5EF4-FFF2-40B4-BE49-F238E27FC236}">
                <a16:creationId xmlns:a16="http://schemas.microsoft.com/office/drawing/2014/main" id="{2043E174-7262-475B-9788-BB9D550CE9B5}"/>
              </a:ext>
            </a:extLst>
          </p:cNvPr>
          <p:cNvPicPr>
            <a:picLocks noChangeAspect="1"/>
          </p:cNvPicPr>
          <p:nvPr/>
        </p:nvPicPr>
        <p:blipFill>
          <a:blip r:embed="rId2"/>
          <a:stretch>
            <a:fillRect/>
          </a:stretch>
        </p:blipFill>
        <p:spPr>
          <a:xfrm>
            <a:off x="5538654" y="224728"/>
            <a:ext cx="4062546" cy="6408542"/>
          </a:xfrm>
          <a:prstGeom prst="rect">
            <a:avLst/>
          </a:prstGeom>
          <a:ln w="12700">
            <a:solidFill>
              <a:schemeClr val="tx1"/>
            </a:solidFill>
          </a:ln>
        </p:spPr>
      </p:pic>
    </p:spTree>
    <p:extLst>
      <p:ext uri="{BB962C8B-B14F-4D97-AF65-F5344CB8AC3E}">
        <p14:creationId xmlns:p14="http://schemas.microsoft.com/office/powerpoint/2010/main" val="36687212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809EBE-B99B-4622-AD3B-D2FDE7EF145A}"/>
              </a:ext>
            </a:extLst>
          </p:cNvPr>
          <p:cNvSpPr>
            <a:spLocks noGrp="1"/>
          </p:cNvSpPr>
          <p:nvPr>
            <p:ph type="title"/>
          </p:nvPr>
        </p:nvSpPr>
        <p:spPr>
          <a:xfrm>
            <a:off x="626213" y="2382012"/>
            <a:ext cx="3517567" cy="2093975"/>
          </a:xfrm>
        </p:spPr>
        <p:txBody>
          <a:bodyPr anchor="ctr"/>
          <a:lstStyle/>
          <a:p>
            <a:pPr marL="685800" indent="-685800">
              <a:buFont typeface="Arial" panose="020B0604020202020204" pitchFamily="34" charset="0"/>
              <a:buChar char="•"/>
            </a:pPr>
            <a:r>
              <a:rPr lang="en-US" b="1" dirty="0">
                <a:solidFill>
                  <a:schemeClr val="bg1"/>
                </a:solidFill>
                <a:latin typeface="Trebuchet MS" panose="020B0603020202020204" pitchFamily="34" charset="0"/>
              </a:rPr>
              <a:t>Use case Diagram</a:t>
            </a:r>
          </a:p>
        </p:txBody>
      </p:sp>
      <p:sp>
        <p:nvSpPr>
          <p:cNvPr id="4" name="Footer Placeholder 3">
            <a:extLst>
              <a:ext uri="{FF2B5EF4-FFF2-40B4-BE49-F238E27FC236}">
                <a16:creationId xmlns:a16="http://schemas.microsoft.com/office/drawing/2014/main" id="{F0367BC5-FCA3-460B-9278-94BD5473E80C}"/>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9DB31DFA-98B5-49ED-AF22-A900B83AFBF8}"/>
              </a:ext>
            </a:extLst>
          </p:cNvPr>
          <p:cNvSpPr>
            <a:spLocks noGrp="1"/>
          </p:cNvSpPr>
          <p:nvPr>
            <p:ph type="sldNum" sz="quarter" idx="12"/>
          </p:nvPr>
        </p:nvSpPr>
        <p:spPr/>
        <p:txBody>
          <a:bodyPr/>
          <a:lstStyle/>
          <a:p>
            <a:fld id="{3A98EE3D-8CD1-4C3F-BD1C-C98C9596463C}" type="slidenum">
              <a:rPr lang="en-US" sz="1200" smtClean="0">
                <a:latin typeface="Trebuchet MS" panose="020B0603020202020204" pitchFamily="34" charset="0"/>
              </a:rPr>
              <a:t>6</a:t>
            </a:fld>
            <a:endParaRPr lang="en-US" sz="1200" dirty="0">
              <a:latin typeface="Trebuchet MS" panose="020B0603020202020204" pitchFamily="34" charset="0"/>
            </a:endParaRPr>
          </a:p>
        </p:txBody>
      </p:sp>
      <p:pic>
        <p:nvPicPr>
          <p:cNvPr id="9" name="Content Placeholder 8">
            <a:extLst>
              <a:ext uri="{FF2B5EF4-FFF2-40B4-BE49-F238E27FC236}">
                <a16:creationId xmlns:a16="http://schemas.microsoft.com/office/drawing/2014/main" id="{1D445BB5-E8C2-46B8-9D9A-D274B0C25BD4}"/>
              </a:ext>
            </a:extLst>
          </p:cNvPr>
          <p:cNvPicPr>
            <a:picLocks noGrp="1" noChangeAspect="1"/>
          </p:cNvPicPr>
          <p:nvPr>
            <p:ph idx="1"/>
          </p:nvPr>
        </p:nvPicPr>
        <p:blipFill rotWithShape="1">
          <a:blip r:embed="rId2"/>
          <a:srcRect l="8503" t="7129" r="5359" b="4221"/>
          <a:stretch/>
        </p:blipFill>
        <p:spPr>
          <a:xfrm>
            <a:off x="5151980" y="391004"/>
            <a:ext cx="6715732" cy="5909094"/>
          </a:xfrm>
          <a:ln w="12700">
            <a:solidFill>
              <a:schemeClr val="tx1"/>
            </a:solidFill>
          </a:ln>
        </p:spPr>
      </p:pic>
    </p:spTree>
    <p:extLst>
      <p:ext uri="{BB962C8B-B14F-4D97-AF65-F5344CB8AC3E}">
        <p14:creationId xmlns:p14="http://schemas.microsoft.com/office/powerpoint/2010/main" val="18307263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E406B3-8340-40DF-BF22-BB18B7529B84}"/>
              </a:ext>
            </a:extLst>
          </p:cNvPr>
          <p:cNvSpPr>
            <a:spLocks noGrp="1"/>
          </p:cNvSpPr>
          <p:nvPr>
            <p:ph type="title"/>
          </p:nvPr>
        </p:nvSpPr>
        <p:spPr/>
        <p:txBody>
          <a:bodyPr anchor="ctr">
            <a:normAutofit/>
          </a:bodyPr>
          <a:lstStyle/>
          <a:p>
            <a:pPr marL="571500" indent="-571500">
              <a:buFont typeface="Arial" panose="020B0604020202020204" pitchFamily="34" charset="0"/>
              <a:buChar char="•"/>
            </a:pPr>
            <a:r>
              <a:rPr lang="en-US" sz="4000" b="1" dirty="0">
                <a:latin typeface="Trebuchet MS" panose="020B0603020202020204" pitchFamily="34" charset="0"/>
              </a:rPr>
              <a:t>Project Workflow</a:t>
            </a:r>
            <a:endParaRPr lang="en-US" sz="4000" b="1" dirty="0"/>
          </a:p>
        </p:txBody>
      </p:sp>
      <p:sp>
        <p:nvSpPr>
          <p:cNvPr id="3" name="Content Placeholder 2">
            <a:extLst>
              <a:ext uri="{FF2B5EF4-FFF2-40B4-BE49-F238E27FC236}">
                <a16:creationId xmlns:a16="http://schemas.microsoft.com/office/drawing/2014/main" id="{61C364D1-F778-4996-A749-06033DE6F22F}"/>
              </a:ext>
            </a:extLst>
          </p:cNvPr>
          <p:cNvSpPr>
            <a:spLocks noGrp="1"/>
          </p:cNvSpPr>
          <p:nvPr>
            <p:ph idx="1"/>
          </p:nvPr>
        </p:nvSpPr>
        <p:spPr>
          <a:xfrm>
            <a:off x="1097279" y="2083012"/>
            <a:ext cx="10676313" cy="4188391"/>
          </a:xfrm>
        </p:spPr>
        <p:txBody>
          <a:bodyPr/>
          <a:lstStyle/>
          <a:p>
            <a:endParaRPr lang="en-US" dirty="0"/>
          </a:p>
        </p:txBody>
      </p:sp>
      <p:sp>
        <p:nvSpPr>
          <p:cNvPr id="4" name="Footer Placeholder 3">
            <a:extLst>
              <a:ext uri="{FF2B5EF4-FFF2-40B4-BE49-F238E27FC236}">
                <a16:creationId xmlns:a16="http://schemas.microsoft.com/office/drawing/2014/main" id="{F98125F5-55B1-4B79-A2C3-89484223C6C1}"/>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DE23AF7-DA8A-4F85-ACDB-56B45372E74C}"/>
              </a:ext>
            </a:extLst>
          </p:cNvPr>
          <p:cNvSpPr>
            <a:spLocks noGrp="1"/>
          </p:cNvSpPr>
          <p:nvPr>
            <p:ph type="sldNum" sz="quarter" idx="12"/>
          </p:nvPr>
        </p:nvSpPr>
        <p:spPr/>
        <p:txBody>
          <a:bodyPr/>
          <a:lstStyle/>
          <a:p>
            <a:fld id="{3A98EE3D-8CD1-4C3F-BD1C-C98C9596463C}" type="slidenum">
              <a:rPr lang="en-US" sz="1200" smtClean="0">
                <a:latin typeface="Trebuchet MS" panose="020B0603020202020204" pitchFamily="34" charset="0"/>
              </a:rPr>
              <a:t>7</a:t>
            </a:fld>
            <a:endParaRPr lang="en-US" sz="1200" dirty="0">
              <a:latin typeface="Trebuchet MS" panose="020B0603020202020204" pitchFamily="34" charset="0"/>
            </a:endParaRPr>
          </a:p>
        </p:txBody>
      </p:sp>
      <p:graphicFrame>
        <p:nvGraphicFramePr>
          <p:cNvPr id="6" name="Content Placeholder 2" descr="SmartArt timeline">
            <a:extLst>
              <a:ext uri="{FF2B5EF4-FFF2-40B4-BE49-F238E27FC236}">
                <a16:creationId xmlns:a16="http://schemas.microsoft.com/office/drawing/2014/main" id="{500E95B9-301F-45FB-8278-36304BCD6898}"/>
              </a:ext>
            </a:extLst>
          </p:cNvPr>
          <p:cNvGraphicFramePr>
            <a:graphicFrameLocks/>
          </p:cNvGraphicFramePr>
          <p:nvPr>
            <p:extLst>
              <p:ext uri="{D42A27DB-BD31-4B8C-83A1-F6EECF244321}">
                <p14:modId xmlns:p14="http://schemas.microsoft.com/office/powerpoint/2010/main" val="3523280234"/>
              </p:ext>
            </p:extLst>
          </p:nvPr>
        </p:nvGraphicFramePr>
        <p:xfrm>
          <a:off x="1096963" y="2098515"/>
          <a:ext cx="10058400" cy="37860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22696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3C9678-AEEB-4950-A092-1F8CD497F025}"/>
              </a:ext>
            </a:extLst>
          </p:cNvPr>
          <p:cNvSpPr>
            <a:spLocks noGrp="1"/>
          </p:cNvSpPr>
          <p:nvPr>
            <p:ph type="title"/>
          </p:nvPr>
        </p:nvSpPr>
        <p:spPr/>
        <p:txBody>
          <a:bodyPr anchor="ctr">
            <a:normAutofit/>
          </a:bodyPr>
          <a:lstStyle/>
          <a:p>
            <a:pPr marL="571500" indent="-571500">
              <a:buFont typeface="Arial" panose="020B0604020202020204" pitchFamily="34" charset="0"/>
              <a:buChar char="•"/>
            </a:pPr>
            <a:r>
              <a:rPr lang="en-US" sz="4000" b="1" dirty="0">
                <a:latin typeface="Trebuchet MS" panose="020B0603020202020204" pitchFamily="34" charset="0"/>
              </a:rPr>
              <a:t>Dataset</a:t>
            </a:r>
          </a:p>
        </p:txBody>
      </p:sp>
      <p:sp>
        <p:nvSpPr>
          <p:cNvPr id="3" name="Content Placeholder 2">
            <a:extLst>
              <a:ext uri="{FF2B5EF4-FFF2-40B4-BE49-F238E27FC236}">
                <a16:creationId xmlns:a16="http://schemas.microsoft.com/office/drawing/2014/main" id="{1F2B6988-C204-42B7-BDB1-58A0BA120539}"/>
              </a:ext>
            </a:extLst>
          </p:cNvPr>
          <p:cNvSpPr>
            <a:spLocks noGrp="1"/>
          </p:cNvSpPr>
          <p:nvPr>
            <p:ph idx="1"/>
          </p:nvPr>
        </p:nvSpPr>
        <p:spPr/>
        <p:txBody>
          <a:bodyPr/>
          <a:lstStyle/>
          <a:p>
            <a:pPr rtl="0">
              <a:spcBef>
                <a:spcPts val="1000"/>
              </a:spcBef>
              <a:spcAft>
                <a:spcPts val="2100"/>
              </a:spcAft>
            </a:pPr>
            <a:r>
              <a:rPr lang="en-US" sz="1800" b="1" i="0" u="none" strike="noStrike" dirty="0">
                <a:solidFill>
                  <a:srgbClr val="000000"/>
                </a:solidFill>
                <a:effectLst/>
                <a:latin typeface="Trebuchet MS" panose="020B0603020202020204" pitchFamily="34" charset="0"/>
              </a:rPr>
              <a:t>[1]    Shah, Ankit and Lamare, Jean Baptiste and Anh, Tuan Nguyen and Hauptmann, Alexander CADP: “A Novel Dataset for CCTV traffic Camera  based Accident Analysis ” </a:t>
            </a:r>
            <a:r>
              <a:rPr lang="en-US" sz="1800" b="1" i="0" u="sng" strike="noStrike" dirty="0">
                <a:solidFill>
                  <a:srgbClr val="00B0F0"/>
                </a:solidFill>
                <a:effectLst/>
                <a:latin typeface="Trebuchet MS" panose="020B0603020202020204" pitchFamily="34" charset="0"/>
                <a:hlinkClick r:id="rId2">
                  <a:extLst>
                    <a:ext uri="{A12FA001-AC4F-418D-AE19-62706E023703}">
                      <ahyp:hlinkClr xmlns:ahyp="http://schemas.microsoft.com/office/drawing/2018/hyperlinkcolor" val="tx"/>
                    </a:ext>
                  </a:extLst>
                </a:hlinkClick>
              </a:rPr>
              <a:t>https://arxiv.org/pdf/1809.05782v2.pdf</a:t>
            </a:r>
            <a:endParaRPr lang="en-US" b="0" dirty="0">
              <a:solidFill>
                <a:srgbClr val="00B0F0"/>
              </a:solidFill>
              <a:effectLst/>
            </a:endParaRPr>
          </a:p>
          <a:p>
            <a:pPr rtl="0">
              <a:spcBef>
                <a:spcPts val="1000"/>
              </a:spcBef>
              <a:spcAft>
                <a:spcPts val="2100"/>
              </a:spcAft>
            </a:pPr>
            <a:r>
              <a:rPr lang="en-US" sz="1800" b="1" i="0" u="none" strike="noStrike" dirty="0">
                <a:solidFill>
                  <a:srgbClr val="000000"/>
                </a:solidFill>
                <a:effectLst/>
                <a:latin typeface="Trebuchet MS" panose="020B0603020202020204" pitchFamily="34" charset="0"/>
              </a:rPr>
              <a:t>[2]  IITH_Accident Dataset Request (300 MB)</a:t>
            </a:r>
            <a:br>
              <a:rPr lang="en-US" sz="1800" b="1" i="0" u="none" strike="noStrike" dirty="0">
                <a:solidFill>
                  <a:srgbClr val="000000"/>
                </a:solidFill>
                <a:effectLst/>
                <a:latin typeface="Trebuchet MS" panose="020B0603020202020204" pitchFamily="34" charset="0"/>
              </a:rPr>
            </a:br>
            <a:r>
              <a:rPr lang="en-US" sz="1800" b="1" i="0" u="none" strike="noStrike" dirty="0">
                <a:solidFill>
                  <a:srgbClr val="000000"/>
                </a:solidFill>
                <a:effectLst/>
                <a:latin typeface="Trebuchet MS" panose="020B0603020202020204" pitchFamily="34" charset="0"/>
              </a:rPr>
              <a:t>Hyderabad City Video Dataset for Accident Detection from Hyderabad City CCTV Network </a:t>
            </a:r>
            <a:r>
              <a:rPr lang="en-US" sz="1800" b="1" i="0" u="sng" strike="noStrike" dirty="0">
                <a:solidFill>
                  <a:srgbClr val="00B0F0"/>
                </a:solidFill>
                <a:effectLst/>
                <a:latin typeface="Trebuchet MS" panose="020B0603020202020204" pitchFamily="34" charset="0"/>
                <a:hlinkClick r:id="rId3">
                  <a:extLst>
                    <a:ext uri="{A12FA001-AC4F-418D-AE19-62706E023703}">
                      <ahyp:hlinkClr xmlns:ahyp="http://schemas.microsoft.com/office/drawing/2018/hyperlinkcolor" val="tx"/>
                    </a:ext>
                  </a:extLst>
                </a:hlinkClick>
              </a:rPr>
              <a:t>https://www.iith.ac.in/vigil/resources.html</a:t>
            </a:r>
            <a:endParaRPr lang="en-US" b="0" dirty="0">
              <a:solidFill>
                <a:srgbClr val="00B0F0"/>
              </a:solidFill>
              <a:effectLst/>
            </a:endParaRPr>
          </a:p>
          <a:p>
            <a:r>
              <a:rPr lang="en-US" sz="1800" b="1" i="0" u="none" strike="noStrike" dirty="0">
                <a:solidFill>
                  <a:srgbClr val="000000"/>
                </a:solidFill>
                <a:effectLst/>
                <a:latin typeface="Trebuchet MS" panose="020B0603020202020204" pitchFamily="34" charset="0"/>
              </a:rPr>
              <a:t>[3]Anticipating Accidents in Dashcam </a:t>
            </a:r>
            <a:endParaRPr lang="en-US" sz="1800" b="1" dirty="0">
              <a:solidFill>
                <a:srgbClr val="000000"/>
              </a:solidFill>
              <a:latin typeface="Trebuchet MS" panose="020B0603020202020204" pitchFamily="34" charset="0"/>
            </a:endParaRPr>
          </a:p>
          <a:p>
            <a:r>
              <a:rPr lang="en-US" sz="1800" b="1" i="0" u="sng" dirty="0">
                <a:solidFill>
                  <a:srgbClr val="00B0F0"/>
                </a:solidFill>
                <a:effectLst/>
                <a:latin typeface="Trebuchet MS" panose="020B0603020202020204" pitchFamily="34" charset="0"/>
              </a:rPr>
              <a:t>https://visionlab.uncc.edu/download/summary/60-data/477-ucf-anomaly-detection-dataset</a:t>
            </a:r>
            <a:endParaRPr lang="en-US" dirty="0">
              <a:solidFill>
                <a:srgbClr val="00B0F0"/>
              </a:solidFill>
            </a:endParaRPr>
          </a:p>
        </p:txBody>
      </p:sp>
      <p:sp>
        <p:nvSpPr>
          <p:cNvPr id="4" name="Footer Placeholder 3">
            <a:extLst>
              <a:ext uri="{FF2B5EF4-FFF2-40B4-BE49-F238E27FC236}">
                <a16:creationId xmlns:a16="http://schemas.microsoft.com/office/drawing/2014/main" id="{EDB4AC8E-EBAC-4C69-A0A5-FFF15E767854}"/>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1CE701B7-68F2-422D-A351-B38C60318BA8}"/>
              </a:ext>
            </a:extLst>
          </p:cNvPr>
          <p:cNvSpPr>
            <a:spLocks noGrp="1"/>
          </p:cNvSpPr>
          <p:nvPr>
            <p:ph type="sldNum" sz="quarter" idx="12"/>
          </p:nvPr>
        </p:nvSpPr>
        <p:spPr/>
        <p:txBody>
          <a:bodyPr/>
          <a:lstStyle/>
          <a:p>
            <a:fld id="{3A98EE3D-8CD1-4C3F-BD1C-C98C9596463C}" type="slidenum">
              <a:rPr lang="en-US" sz="1200" smtClean="0">
                <a:latin typeface="Trebuchet MS" panose="020B0603020202020204" pitchFamily="34" charset="0"/>
              </a:rPr>
              <a:t>8</a:t>
            </a:fld>
            <a:endParaRPr lang="en-US" dirty="0">
              <a:latin typeface="Trebuchet MS" panose="020B0603020202020204" pitchFamily="34" charset="0"/>
            </a:endParaRPr>
          </a:p>
        </p:txBody>
      </p:sp>
    </p:spTree>
    <p:extLst>
      <p:ext uri="{BB962C8B-B14F-4D97-AF65-F5344CB8AC3E}">
        <p14:creationId xmlns:p14="http://schemas.microsoft.com/office/powerpoint/2010/main" val="19033515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49325-48F4-40F3-BC40-3DE413D03499}"/>
              </a:ext>
            </a:extLst>
          </p:cNvPr>
          <p:cNvSpPr>
            <a:spLocks noGrp="1"/>
          </p:cNvSpPr>
          <p:nvPr>
            <p:ph type="title"/>
          </p:nvPr>
        </p:nvSpPr>
        <p:spPr/>
        <p:txBody>
          <a:bodyPr anchor="ctr">
            <a:normAutofit/>
          </a:bodyPr>
          <a:lstStyle/>
          <a:p>
            <a:pPr marL="685800" indent="-685800">
              <a:buFont typeface="Arial" panose="020B0604020202020204" pitchFamily="34" charset="0"/>
              <a:buChar char="•"/>
            </a:pPr>
            <a:r>
              <a:rPr lang="en-US" sz="4000" b="1" dirty="0">
                <a:latin typeface="Trebuchet MS" panose="020B0603020202020204" pitchFamily="34" charset="0"/>
              </a:rPr>
              <a:t>Pre - processing </a:t>
            </a:r>
          </a:p>
        </p:txBody>
      </p:sp>
      <p:sp>
        <p:nvSpPr>
          <p:cNvPr id="3" name="Content Placeholder 2">
            <a:extLst>
              <a:ext uri="{FF2B5EF4-FFF2-40B4-BE49-F238E27FC236}">
                <a16:creationId xmlns:a16="http://schemas.microsoft.com/office/drawing/2014/main" id="{E741AA36-1CC3-4A5D-944A-C390D462B8E2}"/>
              </a:ext>
            </a:extLst>
          </p:cNvPr>
          <p:cNvSpPr>
            <a:spLocks noGrp="1"/>
          </p:cNvSpPr>
          <p:nvPr>
            <p:ph idx="1"/>
          </p:nvPr>
        </p:nvSpPr>
        <p:spPr/>
        <p:txBody>
          <a:bodyPr>
            <a:normAutofit/>
          </a:bodyPr>
          <a:lstStyle/>
          <a:p>
            <a:pPr>
              <a:buFont typeface="Wingdings" panose="05000000000000000000" pitchFamily="2" charset="2"/>
              <a:buChar char="v"/>
            </a:pPr>
            <a:r>
              <a:rPr lang="en-US" sz="1800" b="1" dirty="0">
                <a:latin typeface="Trebuchet MS" panose="020B0603020202020204" pitchFamily="34" charset="0"/>
              </a:rPr>
              <a:t> Handpicking the accident frame from Video files</a:t>
            </a:r>
          </a:p>
          <a:p>
            <a:pPr>
              <a:buFont typeface="Wingdings" panose="05000000000000000000" pitchFamily="2" charset="2"/>
              <a:buChar char="v"/>
            </a:pPr>
            <a:r>
              <a:rPr lang="en-US" sz="1800" b="1" dirty="0">
                <a:latin typeface="Trebuchet MS" panose="020B0603020202020204" pitchFamily="34" charset="0"/>
              </a:rPr>
              <a:t> Annotating with IBM Cloud Annotation Tool , LabellMg</a:t>
            </a:r>
          </a:p>
          <a:p>
            <a:pPr>
              <a:buFont typeface="Wingdings" panose="05000000000000000000" pitchFamily="2" charset="2"/>
              <a:buChar char="v"/>
            </a:pPr>
            <a:r>
              <a:rPr lang="en-US" sz="1800" b="1" dirty="0">
                <a:latin typeface="Trebuchet MS" panose="020B0603020202020204" pitchFamily="34" charset="0"/>
              </a:rPr>
              <a:t> Getting Compatible Format of Dataset</a:t>
            </a:r>
          </a:p>
        </p:txBody>
      </p:sp>
      <p:sp>
        <p:nvSpPr>
          <p:cNvPr id="4" name="Footer Placeholder 3">
            <a:extLst>
              <a:ext uri="{FF2B5EF4-FFF2-40B4-BE49-F238E27FC236}">
                <a16:creationId xmlns:a16="http://schemas.microsoft.com/office/drawing/2014/main" id="{D2EAF523-9215-4EF1-ACFB-F8CF30912AA0}"/>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FB2BD435-EE83-4614-A4D8-38DAA62951C0}"/>
              </a:ext>
            </a:extLst>
          </p:cNvPr>
          <p:cNvSpPr>
            <a:spLocks noGrp="1"/>
          </p:cNvSpPr>
          <p:nvPr>
            <p:ph type="sldNum" sz="quarter" idx="12"/>
          </p:nvPr>
        </p:nvSpPr>
        <p:spPr/>
        <p:txBody>
          <a:bodyPr/>
          <a:lstStyle/>
          <a:p>
            <a:fld id="{3A98EE3D-8CD1-4C3F-BD1C-C98C9596463C}" type="slidenum">
              <a:rPr lang="en-US" sz="1200" b="1" smtClean="0">
                <a:latin typeface="Trebuchet MS" panose="020B0603020202020204" pitchFamily="34" charset="0"/>
              </a:rPr>
              <a:t>9</a:t>
            </a:fld>
            <a:endParaRPr lang="en-US" sz="1200" b="1" dirty="0">
              <a:latin typeface="Trebuchet MS" panose="020B0603020202020204" pitchFamily="34" charset="0"/>
            </a:endParaRPr>
          </a:p>
        </p:txBody>
      </p:sp>
      <p:sp>
        <p:nvSpPr>
          <p:cNvPr id="6" name="AutoShape 2">
            <a:extLst>
              <a:ext uri="{FF2B5EF4-FFF2-40B4-BE49-F238E27FC236}">
                <a16:creationId xmlns:a16="http://schemas.microsoft.com/office/drawing/2014/main" id="{7D47BD44-6D32-433C-89CE-795E40D3F0C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2" name="Picture 11">
            <a:extLst>
              <a:ext uri="{FF2B5EF4-FFF2-40B4-BE49-F238E27FC236}">
                <a16:creationId xmlns:a16="http://schemas.microsoft.com/office/drawing/2014/main" id="{4483E649-16AB-4F7A-9B4E-BAD020699169}"/>
              </a:ext>
            </a:extLst>
          </p:cNvPr>
          <p:cNvPicPr>
            <a:picLocks noChangeAspect="1"/>
          </p:cNvPicPr>
          <p:nvPr/>
        </p:nvPicPr>
        <p:blipFill>
          <a:blip r:embed="rId2"/>
          <a:stretch>
            <a:fillRect/>
          </a:stretch>
        </p:blipFill>
        <p:spPr>
          <a:xfrm>
            <a:off x="647704" y="3930162"/>
            <a:ext cx="3402553" cy="1699650"/>
          </a:xfrm>
          <a:prstGeom prst="rect">
            <a:avLst/>
          </a:prstGeom>
          <a:ln w="12700">
            <a:solidFill>
              <a:schemeClr val="tx1"/>
            </a:solidFill>
          </a:ln>
        </p:spPr>
      </p:pic>
      <p:pic>
        <p:nvPicPr>
          <p:cNvPr id="14" name="Picture 13">
            <a:extLst>
              <a:ext uri="{FF2B5EF4-FFF2-40B4-BE49-F238E27FC236}">
                <a16:creationId xmlns:a16="http://schemas.microsoft.com/office/drawing/2014/main" id="{1EE9FF3D-8635-4D10-AA8E-AD9F0F6CA854}"/>
              </a:ext>
            </a:extLst>
          </p:cNvPr>
          <p:cNvPicPr>
            <a:picLocks noChangeAspect="1"/>
          </p:cNvPicPr>
          <p:nvPr/>
        </p:nvPicPr>
        <p:blipFill>
          <a:blip r:embed="rId3"/>
          <a:stretch>
            <a:fillRect/>
          </a:stretch>
        </p:blipFill>
        <p:spPr>
          <a:xfrm>
            <a:off x="7986272" y="1992311"/>
            <a:ext cx="3618984" cy="3876781"/>
          </a:xfrm>
          <a:prstGeom prst="rect">
            <a:avLst/>
          </a:prstGeom>
          <a:ln w="12700">
            <a:solidFill>
              <a:schemeClr val="tx1"/>
            </a:solidFill>
          </a:ln>
        </p:spPr>
      </p:pic>
      <p:pic>
        <p:nvPicPr>
          <p:cNvPr id="16" name="Picture 15">
            <a:extLst>
              <a:ext uri="{FF2B5EF4-FFF2-40B4-BE49-F238E27FC236}">
                <a16:creationId xmlns:a16="http://schemas.microsoft.com/office/drawing/2014/main" id="{345E383C-8433-4B5E-AA9B-B703AEFB886F}"/>
              </a:ext>
            </a:extLst>
          </p:cNvPr>
          <p:cNvPicPr>
            <a:picLocks noChangeAspect="1"/>
          </p:cNvPicPr>
          <p:nvPr/>
        </p:nvPicPr>
        <p:blipFill rotWithShape="1">
          <a:blip r:embed="rId4"/>
          <a:srcRect b="11603"/>
          <a:stretch/>
        </p:blipFill>
        <p:spPr>
          <a:xfrm>
            <a:off x="4338504" y="3918653"/>
            <a:ext cx="3422980" cy="1699650"/>
          </a:xfrm>
          <a:prstGeom prst="rect">
            <a:avLst/>
          </a:prstGeom>
          <a:ln w="12700">
            <a:solidFill>
              <a:schemeClr val="tx1"/>
            </a:solidFill>
          </a:ln>
        </p:spPr>
      </p:pic>
      <p:sp>
        <p:nvSpPr>
          <p:cNvPr id="18" name="TextBox 17">
            <a:extLst>
              <a:ext uri="{FF2B5EF4-FFF2-40B4-BE49-F238E27FC236}">
                <a16:creationId xmlns:a16="http://schemas.microsoft.com/office/drawing/2014/main" id="{2D399466-1AAF-45BC-B7F2-F9D053BEA7E7}"/>
              </a:ext>
            </a:extLst>
          </p:cNvPr>
          <p:cNvSpPr txBox="1"/>
          <p:nvPr/>
        </p:nvSpPr>
        <p:spPr>
          <a:xfrm>
            <a:off x="1224563" y="5836717"/>
            <a:ext cx="6094562" cy="253916"/>
          </a:xfrm>
          <a:prstGeom prst="rect">
            <a:avLst/>
          </a:prstGeom>
          <a:noFill/>
        </p:spPr>
        <p:txBody>
          <a:bodyPr wrap="square">
            <a:spAutoFit/>
          </a:bodyPr>
          <a:lstStyle/>
          <a:p>
            <a:r>
              <a:rPr lang="en-US" sz="1050" b="1" dirty="0">
                <a:solidFill>
                  <a:srgbClr val="000000"/>
                </a:solidFill>
                <a:latin typeface="Trebuchet MS" panose="020B0603020202020204" pitchFamily="34" charset="0"/>
              </a:rPr>
              <a:t>Original Image </a:t>
            </a:r>
            <a:endParaRPr lang="en-US" sz="1050" dirty="0"/>
          </a:p>
        </p:txBody>
      </p:sp>
      <p:sp>
        <p:nvSpPr>
          <p:cNvPr id="19" name="TextBox 18">
            <a:extLst>
              <a:ext uri="{FF2B5EF4-FFF2-40B4-BE49-F238E27FC236}">
                <a16:creationId xmlns:a16="http://schemas.microsoft.com/office/drawing/2014/main" id="{B2C6310D-1D28-497D-852E-F9BC4AE2C0ED}"/>
              </a:ext>
            </a:extLst>
          </p:cNvPr>
          <p:cNvSpPr txBox="1"/>
          <p:nvPr/>
        </p:nvSpPr>
        <p:spPr>
          <a:xfrm>
            <a:off x="5228177" y="5807278"/>
            <a:ext cx="6094562" cy="261610"/>
          </a:xfrm>
          <a:prstGeom prst="rect">
            <a:avLst/>
          </a:prstGeom>
          <a:noFill/>
        </p:spPr>
        <p:txBody>
          <a:bodyPr wrap="square">
            <a:spAutoFit/>
          </a:bodyPr>
          <a:lstStyle/>
          <a:p>
            <a:r>
              <a:rPr lang="en-US" sz="1100" b="1" dirty="0">
                <a:solidFill>
                  <a:srgbClr val="000000"/>
                </a:solidFill>
                <a:latin typeface="Trebuchet MS" panose="020B0603020202020204" pitchFamily="34" charset="0"/>
              </a:rPr>
              <a:t>Labelled Image </a:t>
            </a:r>
            <a:endParaRPr lang="en-US" sz="1100" dirty="0"/>
          </a:p>
        </p:txBody>
      </p:sp>
      <p:sp>
        <p:nvSpPr>
          <p:cNvPr id="20" name="TextBox 19">
            <a:extLst>
              <a:ext uri="{FF2B5EF4-FFF2-40B4-BE49-F238E27FC236}">
                <a16:creationId xmlns:a16="http://schemas.microsoft.com/office/drawing/2014/main" id="{FE958D9B-510F-4B6D-9B8A-30586DC65127}"/>
              </a:ext>
            </a:extLst>
          </p:cNvPr>
          <p:cNvSpPr txBox="1"/>
          <p:nvPr/>
        </p:nvSpPr>
        <p:spPr>
          <a:xfrm>
            <a:off x="9359074" y="5919600"/>
            <a:ext cx="6094562" cy="253916"/>
          </a:xfrm>
          <a:prstGeom prst="rect">
            <a:avLst/>
          </a:prstGeom>
          <a:noFill/>
        </p:spPr>
        <p:txBody>
          <a:bodyPr wrap="square">
            <a:spAutoFit/>
          </a:bodyPr>
          <a:lstStyle/>
          <a:p>
            <a:r>
              <a:rPr lang="en-US" sz="1050" b="1" dirty="0">
                <a:solidFill>
                  <a:srgbClr val="000000"/>
                </a:solidFill>
                <a:latin typeface="Trebuchet MS" panose="020B0603020202020204" pitchFamily="34" charset="0"/>
              </a:rPr>
              <a:t>Annotation File </a:t>
            </a:r>
            <a:endParaRPr lang="en-US" sz="1050" dirty="0"/>
          </a:p>
        </p:txBody>
      </p:sp>
    </p:spTree>
    <p:extLst>
      <p:ext uri="{BB962C8B-B14F-4D97-AF65-F5344CB8AC3E}">
        <p14:creationId xmlns:p14="http://schemas.microsoft.com/office/powerpoint/2010/main" val="795508816"/>
      </p:ext>
    </p:extLst>
  </p:cSld>
  <p:clrMapOvr>
    <a:masterClrMapping/>
  </p:clrMapOvr>
</p:sld>
</file>

<file path=ppt/theme/theme1.xml><?xml version="1.0" encoding="utf-8"?>
<a:theme xmlns:a="http://schemas.openxmlformats.org/drawingml/2006/main" name="1_RetrospectVTI">
  <a:themeElements>
    <a:clrScheme name="Custom 34">
      <a:dk1>
        <a:sysClr val="windowText" lastClr="000000"/>
      </a:dk1>
      <a:lt1>
        <a:sysClr val="window" lastClr="FFFFFF"/>
      </a:lt1>
      <a:dk2>
        <a:srgbClr val="39302A"/>
      </a:dk2>
      <a:lt2>
        <a:srgbClr val="E5DEDB"/>
      </a:lt2>
      <a:accent1>
        <a:srgbClr val="EC7016"/>
      </a:accent1>
      <a:accent2>
        <a:srgbClr val="F8931D"/>
      </a:accent2>
      <a:accent3>
        <a:srgbClr val="CE8D3E"/>
      </a:accent3>
      <a:accent4>
        <a:srgbClr val="E64823"/>
      </a:accent4>
      <a:accent5>
        <a:srgbClr val="FFCA08"/>
      </a:accent5>
      <a:accent6>
        <a:srgbClr val="9C6A6A"/>
      </a:accent6>
      <a:hlink>
        <a:srgbClr val="2998E3"/>
      </a:hlink>
      <a:folHlink>
        <a:srgbClr val="7F723D"/>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638A3B04-B0F3-4C12-A722-52B5CF6D9723}">
  <ds:schemaRefs>
    <ds:schemaRef ds:uri="http://schemas.microsoft.com/sharepoint/v3/contenttype/forms"/>
  </ds:schemaRefs>
</ds:datastoreItem>
</file>

<file path=customXml/itemProps2.xml><?xml version="1.0" encoding="utf-8"?>
<ds:datastoreItem xmlns:ds="http://schemas.openxmlformats.org/officeDocument/2006/customXml" ds:itemID="{1747A963-53E0-44AF-AF13-963FE676C68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4F5B1FD9-3BB6-4DA9-A089-3B68C2323D4F}">
  <ds:schemaRefs>
    <ds:schemaRef ds:uri="http://www.w3.org/XML/1998/namespace"/>
    <ds:schemaRef ds:uri="http://schemas.microsoft.com/office/2006/documentManagement/types"/>
    <ds:schemaRef ds:uri="http://purl.org/dc/terms/"/>
    <ds:schemaRef ds:uri="http://schemas.microsoft.com/office/2006/metadata/properties"/>
    <ds:schemaRef ds:uri="http://purl.org/dc/dcmitype/"/>
    <ds:schemaRef ds:uri="http://schemas.microsoft.com/office/infopath/2007/PartnerControls"/>
    <ds:schemaRef ds:uri="http://purl.org/dc/elements/1.1/"/>
    <ds:schemaRef ds:uri="http://schemas.openxmlformats.org/package/2006/metadata/core-properties"/>
    <ds:schemaRef ds:uri="16c05727-aa75-4e4a-9b5f-8a80a1165891"/>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{B1B8A969-2528-4EE0-9FB3-FD34245D1DC5}tf33845126_win32</Template>
  <TotalTime>1426</TotalTime>
  <Words>1417</Words>
  <Application>Microsoft Office PowerPoint</Application>
  <PresentationFormat>Widescreen</PresentationFormat>
  <Paragraphs>229</Paragraphs>
  <Slides>25</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25</vt:i4>
      </vt:variant>
    </vt:vector>
  </HeadingPairs>
  <TitlesOfParts>
    <vt:vector size="33" baseType="lpstr">
      <vt:lpstr>Arial</vt:lpstr>
      <vt:lpstr>Bookman Old Style</vt:lpstr>
      <vt:lpstr>Calibri</vt:lpstr>
      <vt:lpstr>Franklin Gothic Book</vt:lpstr>
      <vt:lpstr>Segoe UI</vt:lpstr>
      <vt:lpstr>Trebuchet MS</vt:lpstr>
      <vt:lpstr>Wingdings</vt:lpstr>
      <vt:lpstr>1_RetrospectVTI</vt:lpstr>
      <vt:lpstr>PowerPoint Presentation</vt:lpstr>
      <vt:lpstr>Aim Of Project</vt:lpstr>
      <vt:lpstr>Proposed System</vt:lpstr>
      <vt:lpstr>System-flow Architecture</vt:lpstr>
      <vt:lpstr>Flow Chart</vt:lpstr>
      <vt:lpstr>Use case Diagram</vt:lpstr>
      <vt:lpstr>Project Workflow</vt:lpstr>
      <vt:lpstr>Dataset</vt:lpstr>
      <vt:lpstr>Pre - processing </vt:lpstr>
      <vt:lpstr>Models </vt:lpstr>
      <vt:lpstr>Trained Models’ Outputs  ( Confidence Threshold  = 0.5)</vt:lpstr>
      <vt:lpstr>Trained Models’ Outputs</vt:lpstr>
      <vt:lpstr>Trained Models’ Outputs</vt:lpstr>
      <vt:lpstr>Trained Models’ Outputs </vt:lpstr>
      <vt:lpstr>COMPARISON </vt:lpstr>
      <vt:lpstr>Deploying the model  (API &amp; WEB UI)</vt:lpstr>
      <vt:lpstr>Deploying the model  (API &amp; WEB UI)</vt:lpstr>
      <vt:lpstr>Deploying the model  (API &amp; WEB UI)</vt:lpstr>
      <vt:lpstr>Response System</vt:lpstr>
      <vt:lpstr>Portal Walkthrough </vt:lpstr>
      <vt:lpstr>Challenges faced</vt:lpstr>
      <vt:lpstr>Future Work </vt:lpstr>
      <vt:lpstr>References</vt:lpstr>
      <vt:lpstr>References</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Jainil Panchal</dc:creator>
  <cp:lastModifiedBy>Jainil Panchal</cp:lastModifiedBy>
  <cp:revision>92</cp:revision>
  <cp:lastPrinted>2021-04-11T09:32:25Z</cp:lastPrinted>
  <dcterms:created xsi:type="dcterms:W3CDTF">2021-02-21T03:55:38Z</dcterms:created>
  <dcterms:modified xsi:type="dcterms:W3CDTF">2021-06-05T05:51:04Z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